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1" r:id="rId2"/>
  </p:sldMasterIdLst>
  <p:notesMasterIdLst>
    <p:notesMasterId r:id="rId15"/>
  </p:notesMasterIdLst>
  <p:sldIdLst>
    <p:sldId id="256" r:id="rId3"/>
    <p:sldId id="302" r:id="rId4"/>
    <p:sldId id="311" r:id="rId5"/>
    <p:sldId id="303" r:id="rId6"/>
    <p:sldId id="307" r:id="rId7"/>
    <p:sldId id="306" r:id="rId8"/>
    <p:sldId id="308" r:id="rId9"/>
    <p:sldId id="305" r:id="rId10"/>
    <p:sldId id="309" r:id="rId11"/>
    <p:sldId id="310" r:id="rId12"/>
    <p:sldId id="312" r:id="rId13"/>
    <p:sldId id="298" r:id="rId14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ira Sans Medium" panose="020B0604020202020204" charset="0"/>
      <p:regular r:id="rId24"/>
      <p:bold r:id="rId25"/>
      <p:italic r:id="rId26"/>
      <p:boldItalic r:id="rId27"/>
    </p:embeddedFont>
    <p:embeddedFont>
      <p:font typeface="Raleway" panose="020B0604020202020204" charset="-52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0770"/>
    <a:srgbClr val="0070C0"/>
    <a:srgbClr val="F5B3FF"/>
    <a:srgbClr val="FFDDB3"/>
    <a:srgbClr val="FFFFFF"/>
    <a:srgbClr val="F2A36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72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7.svg>
</file>

<file path=ppt/media/image8.jpe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0915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>
          <a:extLst>
            <a:ext uri="{FF2B5EF4-FFF2-40B4-BE49-F238E27FC236}">
              <a16:creationId xmlns:a16="http://schemas.microsoft.com/office/drawing/2014/main" id="{08678AD5-563D-D8EB-897E-9824997A9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>
            <a:extLst>
              <a:ext uri="{FF2B5EF4-FFF2-40B4-BE49-F238E27FC236}">
                <a16:creationId xmlns:a16="http://schemas.microsoft.com/office/drawing/2014/main" id="{8220DCE4-5EB9-B3EB-78F1-9BD5D7AC95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>
            <a:extLst>
              <a:ext uri="{FF2B5EF4-FFF2-40B4-BE49-F238E27FC236}">
                <a16:creationId xmlns:a16="http://schemas.microsoft.com/office/drawing/2014/main" id="{AF7053D3-9449-8D38-2760-29A97E639D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61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>
          <a:extLst>
            <a:ext uri="{FF2B5EF4-FFF2-40B4-BE49-F238E27FC236}">
              <a16:creationId xmlns:a16="http://schemas.microsoft.com/office/drawing/2014/main" id="{08678AD5-563D-D8EB-897E-9824997A9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>
            <a:extLst>
              <a:ext uri="{FF2B5EF4-FFF2-40B4-BE49-F238E27FC236}">
                <a16:creationId xmlns:a16="http://schemas.microsoft.com/office/drawing/2014/main" id="{8220DCE4-5EB9-B3EB-78F1-9BD5D7AC95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>
            <a:extLst>
              <a:ext uri="{FF2B5EF4-FFF2-40B4-BE49-F238E27FC236}">
                <a16:creationId xmlns:a16="http://schemas.microsoft.com/office/drawing/2014/main" id="{AF7053D3-9449-8D38-2760-29A97E639D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1885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008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7518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5705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9479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70680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0534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3022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eb7627b44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eb7627b449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5435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20"/>
          <p:cNvGrpSpPr/>
          <p:nvPr/>
        </p:nvGrpSpPr>
        <p:grpSpPr>
          <a:xfrm>
            <a:off x="-87775" y="0"/>
            <a:ext cx="9286876" cy="5176698"/>
            <a:chOff x="-97771" y="0"/>
            <a:chExt cx="9286876" cy="5176698"/>
          </a:xfrm>
        </p:grpSpPr>
        <p:pic>
          <p:nvPicPr>
            <p:cNvPr id="321" name="Google Shape;321;p20"/>
            <p:cNvPicPr preferRelativeResize="0"/>
            <p:nvPr/>
          </p:nvPicPr>
          <p:blipFill rotWithShape="1">
            <a:blip r:embed="rId2">
              <a:alphaModFix/>
            </a:blip>
            <a:srcRect l="-3134" t="7475" r="56694"/>
            <a:stretch/>
          </p:blipFill>
          <p:spPr>
            <a:xfrm>
              <a:off x="8375829" y="0"/>
              <a:ext cx="813276" cy="16045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20"/>
            <p:cNvPicPr preferRelativeResize="0"/>
            <p:nvPr/>
          </p:nvPicPr>
          <p:blipFill rotWithShape="1">
            <a:blip r:embed="rId2">
              <a:alphaModFix/>
            </a:blip>
            <a:srcRect t="54029" b="-5193"/>
            <a:stretch/>
          </p:blipFill>
          <p:spPr>
            <a:xfrm>
              <a:off x="501604" y="0"/>
              <a:ext cx="878377" cy="445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3" name="Google Shape;323;p20"/>
            <p:cNvPicPr preferRelativeResize="0"/>
            <p:nvPr/>
          </p:nvPicPr>
          <p:blipFill rotWithShape="1">
            <a:blip r:embed="rId2">
              <a:alphaModFix/>
            </a:blip>
            <a:srcRect l="-3050" t="-25857" r="3050" b="60111"/>
            <a:stretch/>
          </p:blipFill>
          <p:spPr>
            <a:xfrm>
              <a:off x="7582700" y="4232750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4" name="Google Shape;324;p20"/>
            <p:cNvPicPr preferRelativeResize="0"/>
            <p:nvPr/>
          </p:nvPicPr>
          <p:blipFill rotWithShape="1">
            <a:blip r:embed="rId2">
              <a:alphaModFix/>
            </a:blip>
            <a:srcRect l="57412" t="3190" r="-51010" b="-3189"/>
            <a:stretch/>
          </p:blipFill>
          <p:spPr>
            <a:xfrm>
              <a:off x="-97771" y="3202700"/>
              <a:ext cx="1639076" cy="17341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62" y="-1395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6" name="Google Shape;326;p20"/>
          <p:cNvGrpSpPr/>
          <p:nvPr/>
        </p:nvGrpSpPr>
        <p:grpSpPr>
          <a:xfrm>
            <a:off x="207918" y="81575"/>
            <a:ext cx="8806917" cy="3835180"/>
            <a:chOff x="197922" y="81575"/>
            <a:chExt cx="8806917" cy="3835180"/>
          </a:xfrm>
        </p:grpSpPr>
        <p:sp>
          <p:nvSpPr>
            <p:cNvPr id="327" name="Google Shape;327;p20"/>
            <p:cNvSpPr/>
            <p:nvPr/>
          </p:nvSpPr>
          <p:spPr>
            <a:xfrm>
              <a:off x="2997661" y="81575"/>
              <a:ext cx="317818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197922" y="147077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9" name="Google Shape;329;p20"/>
            <p:cNvGrpSpPr/>
            <p:nvPr/>
          </p:nvGrpSpPr>
          <p:grpSpPr>
            <a:xfrm>
              <a:off x="8716533" y="3628450"/>
              <a:ext cx="288306" cy="288306"/>
              <a:chOff x="5847878" y="3177899"/>
              <a:chExt cx="403225" cy="403225"/>
            </a:xfrm>
          </p:grpSpPr>
          <p:sp>
            <p:nvSpPr>
              <p:cNvPr id="330" name="Google Shape;330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2" name="Google Shape;332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0"/>
          <p:cNvSpPr txBox="1">
            <a:spLocks noGrp="1"/>
          </p:cNvSpPr>
          <p:nvPr>
            <p:ph type="subTitle" idx="1"/>
          </p:nvPr>
        </p:nvSpPr>
        <p:spPr>
          <a:xfrm>
            <a:off x="1073675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0"/>
          <p:cNvSpPr txBox="1">
            <a:spLocks noGrp="1"/>
          </p:cNvSpPr>
          <p:nvPr>
            <p:ph type="subTitle" idx="2"/>
          </p:nvPr>
        </p:nvSpPr>
        <p:spPr>
          <a:xfrm>
            <a:off x="3620398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0"/>
          <p:cNvSpPr txBox="1">
            <a:spLocks noGrp="1"/>
          </p:cNvSpPr>
          <p:nvPr>
            <p:ph type="subTitle" idx="3"/>
          </p:nvPr>
        </p:nvSpPr>
        <p:spPr>
          <a:xfrm>
            <a:off x="6167125" y="3050301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0"/>
          <p:cNvSpPr txBox="1">
            <a:spLocks noGrp="1"/>
          </p:cNvSpPr>
          <p:nvPr>
            <p:ph type="subTitle" idx="4"/>
          </p:nvPr>
        </p:nvSpPr>
        <p:spPr>
          <a:xfrm>
            <a:off x="107367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7" name="Google Shape;337;p20"/>
          <p:cNvSpPr txBox="1">
            <a:spLocks noGrp="1"/>
          </p:cNvSpPr>
          <p:nvPr>
            <p:ph type="subTitle" idx="5"/>
          </p:nvPr>
        </p:nvSpPr>
        <p:spPr>
          <a:xfrm>
            <a:off x="3620402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8" name="Google Shape;338;p20"/>
          <p:cNvSpPr txBox="1">
            <a:spLocks noGrp="1"/>
          </p:cNvSpPr>
          <p:nvPr>
            <p:ph type="subTitle" idx="6"/>
          </p:nvPr>
        </p:nvSpPr>
        <p:spPr>
          <a:xfrm>
            <a:off x="616712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39" name="Google Shape;339;p20"/>
          <p:cNvGrpSpPr/>
          <p:nvPr/>
        </p:nvGrpSpPr>
        <p:grpSpPr>
          <a:xfrm>
            <a:off x="513547" y="76196"/>
            <a:ext cx="8275893" cy="4978228"/>
            <a:chOff x="4439983" y="-220339"/>
            <a:chExt cx="10789952" cy="6490519"/>
          </a:xfrm>
        </p:grpSpPr>
        <p:sp>
          <p:nvSpPr>
            <p:cNvPr id="340" name="Google Shape;340;p20"/>
            <p:cNvSpPr/>
            <p:nvPr/>
          </p:nvSpPr>
          <p:spPr>
            <a:xfrm>
              <a:off x="13486230" y="-220339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11187323" y="5749475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14709235" y="-136979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4439983" y="5749480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23511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 flipH="1">
            <a:off x="-76778" y="-63900"/>
            <a:ext cx="9383178" cy="5240602"/>
            <a:chOff x="-162397" y="-63900"/>
            <a:chExt cx="9383178" cy="5240602"/>
          </a:xfrm>
        </p:grpSpPr>
        <p:pic>
          <p:nvPicPr>
            <p:cNvPr id="47" name="Google Shape;47;p4"/>
            <p:cNvPicPr preferRelativeResize="0"/>
            <p:nvPr/>
          </p:nvPicPr>
          <p:blipFill rotWithShape="1">
            <a:blip r:embed="rId2">
              <a:alphaModFix/>
            </a:blip>
            <a:srcRect l="-5041" t="7476" r="54880" b="5581"/>
            <a:stretch/>
          </p:blipFill>
          <p:spPr>
            <a:xfrm>
              <a:off x="8342403" y="0"/>
              <a:ext cx="878377" cy="1507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4"/>
            <p:cNvPicPr preferRelativeResize="0"/>
            <p:nvPr/>
          </p:nvPicPr>
          <p:blipFill rotWithShape="1">
            <a:blip r:embed="rId2">
              <a:alphaModFix/>
            </a:blip>
            <a:srcRect t="30628" b="-13007"/>
            <a:stretch/>
          </p:blipFill>
          <p:spPr>
            <a:xfrm>
              <a:off x="501603" y="-63900"/>
              <a:ext cx="878377" cy="7165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4"/>
            <p:cNvPicPr preferRelativeResize="0"/>
            <p:nvPr/>
          </p:nvPicPr>
          <p:blipFill rotWithShape="1">
            <a:blip r:embed="rId2">
              <a:alphaModFix/>
            </a:blip>
            <a:srcRect l="-42051" t="-5305" r="29070" b="39559"/>
            <a:stretch/>
          </p:blipFill>
          <p:spPr>
            <a:xfrm>
              <a:off x="7582703" y="4232750"/>
              <a:ext cx="1638077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4"/>
            <p:cNvPicPr preferRelativeResize="0"/>
            <p:nvPr/>
          </p:nvPicPr>
          <p:blipFill rotWithShape="1">
            <a:blip r:embed="rId2">
              <a:alphaModFix/>
            </a:blip>
            <a:srcRect b="66974"/>
            <a:stretch/>
          </p:blipFill>
          <p:spPr>
            <a:xfrm>
              <a:off x="-162397" y="4604000"/>
              <a:ext cx="1751250" cy="5727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1" name="Google Shape;5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4"/>
          <p:cNvGrpSpPr/>
          <p:nvPr/>
        </p:nvGrpSpPr>
        <p:grpSpPr>
          <a:xfrm flipH="1">
            <a:off x="139164" y="1085022"/>
            <a:ext cx="8806917" cy="3897121"/>
            <a:chOff x="197922" y="1085022"/>
            <a:chExt cx="8806917" cy="3897121"/>
          </a:xfrm>
        </p:grpSpPr>
        <p:sp>
          <p:nvSpPr>
            <p:cNvPr id="53" name="Google Shape;53;p4"/>
            <p:cNvSpPr/>
            <p:nvPr/>
          </p:nvSpPr>
          <p:spPr>
            <a:xfrm>
              <a:off x="2615011" y="4664325"/>
              <a:ext cx="317817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97922" y="108502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" name="Google Shape;55;p4"/>
            <p:cNvGrpSpPr/>
            <p:nvPr/>
          </p:nvGrpSpPr>
          <p:grpSpPr>
            <a:xfrm>
              <a:off x="8716533" y="3323650"/>
              <a:ext cx="288306" cy="288306"/>
              <a:chOff x="5847878" y="2751605"/>
              <a:chExt cx="403225" cy="403225"/>
            </a:xfrm>
          </p:grpSpPr>
          <p:sp>
            <p:nvSpPr>
              <p:cNvPr id="56" name="Google Shape;56;p4"/>
              <p:cNvSpPr/>
              <p:nvPr/>
            </p:nvSpPr>
            <p:spPr>
              <a:xfrm>
                <a:off x="5847878" y="275160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>
                <a:off x="5847878" y="275160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8" name="Google Shape;5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body" idx="1"/>
          </p:nvPr>
        </p:nvSpPr>
        <p:spPr>
          <a:xfrm>
            <a:off x="720000" y="1063351"/>
            <a:ext cx="7704000" cy="3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60" name="Google Shape;60;p4"/>
          <p:cNvGrpSpPr/>
          <p:nvPr/>
        </p:nvGrpSpPr>
        <p:grpSpPr>
          <a:xfrm flipH="1">
            <a:off x="264752" y="105983"/>
            <a:ext cx="8732226" cy="4796303"/>
            <a:chOff x="3745703" y="56046"/>
            <a:chExt cx="11384910" cy="6253329"/>
          </a:xfrm>
        </p:grpSpPr>
        <p:sp>
          <p:nvSpPr>
            <p:cNvPr id="61" name="Google Shape;61;p4"/>
            <p:cNvSpPr/>
            <p:nvPr/>
          </p:nvSpPr>
          <p:spPr>
            <a:xfrm>
              <a:off x="14841054" y="421806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1841821" y="6019814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4394013" y="56046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3745703" y="4559388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3890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05684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1"/>
          <p:cNvGrpSpPr/>
          <p:nvPr/>
        </p:nvGrpSpPr>
        <p:grpSpPr>
          <a:xfrm>
            <a:off x="-916474" y="0"/>
            <a:ext cx="10060475" cy="5283123"/>
            <a:chOff x="-916474" y="0"/>
            <a:chExt cx="10060475" cy="5283123"/>
          </a:xfrm>
        </p:grpSpPr>
        <p:pic>
          <p:nvPicPr>
            <p:cNvPr id="154" name="Google Shape;154;p11"/>
            <p:cNvPicPr preferRelativeResize="0"/>
            <p:nvPr/>
          </p:nvPicPr>
          <p:blipFill rotWithShape="1">
            <a:blip r:embed="rId2">
              <a:alphaModFix/>
            </a:blip>
            <a:srcRect l="-19884" r="50163"/>
            <a:stretch/>
          </p:blipFill>
          <p:spPr>
            <a:xfrm>
              <a:off x="7923050" y="387100"/>
              <a:ext cx="1220951" cy="17341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Google Shape;155;p11"/>
            <p:cNvPicPr preferRelativeResize="0"/>
            <p:nvPr/>
          </p:nvPicPr>
          <p:blipFill rotWithShape="1">
            <a:blip r:embed="rId2">
              <a:alphaModFix/>
            </a:blip>
            <a:srcRect t="24969"/>
            <a:stretch/>
          </p:blipFill>
          <p:spPr>
            <a:xfrm>
              <a:off x="1523700" y="0"/>
              <a:ext cx="878377" cy="6526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" name="Google Shape;156;p11"/>
            <p:cNvPicPr preferRelativeResize="0"/>
            <p:nvPr/>
          </p:nvPicPr>
          <p:blipFill rotWithShape="1">
            <a:blip r:embed="rId2">
              <a:alphaModFix/>
            </a:blip>
            <a:srcRect t="-27047" b="61301"/>
            <a:stretch/>
          </p:blipFill>
          <p:spPr>
            <a:xfrm>
              <a:off x="6681475" y="4215625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916474" y="3548975"/>
              <a:ext cx="1751250" cy="17341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" name="Google Shape;15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48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67775"/>
            <a:ext cx="6576000" cy="111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0" name="Google Shape;160;p11"/>
          <p:cNvSpPr txBox="1">
            <a:spLocks noGrp="1"/>
          </p:cNvSpPr>
          <p:nvPr>
            <p:ph type="subTitle" idx="1"/>
          </p:nvPr>
        </p:nvSpPr>
        <p:spPr>
          <a:xfrm>
            <a:off x="1284000" y="297862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61" name="Google Shape;161;p11"/>
          <p:cNvGrpSpPr/>
          <p:nvPr/>
        </p:nvGrpSpPr>
        <p:grpSpPr>
          <a:xfrm>
            <a:off x="145161" y="116047"/>
            <a:ext cx="8793728" cy="4874705"/>
            <a:chOff x="145161" y="116047"/>
            <a:chExt cx="8793728" cy="4874705"/>
          </a:xfrm>
        </p:grpSpPr>
        <p:sp>
          <p:nvSpPr>
            <p:cNvPr id="162" name="Google Shape;162;p11"/>
            <p:cNvSpPr/>
            <p:nvPr/>
          </p:nvSpPr>
          <p:spPr>
            <a:xfrm>
              <a:off x="2901884" y="4702899"/>
              <a:ext cx="287852" cy="287852"/>
            </a:xfrm>
            <a:custGeom>
              <a:avLst/>
              <a:gdLst/>
              <a:ahLst/>
              <a:cxnLst/>
              <a:rect l="l" t="t" r="r" b="b"/>
              <a:pathLst>
                <a:path w="402590" h="402590" extrusionOk="0">
                  <a:moveTo>
                    <a:pt x="370840" y="402590"/>
                  </a:moveTo>
                  <a:lnTo>
                    <a:pt x="31750" y="402590"/>
                  </a:lnTo>
                  <a:cubicBezTo>
                    <a:pt x="13970" y="402590"/>
                    <a:pt x="0" y="388620"/>
                    <a:pt x="0" y="370840"/>
                  </a:cubicBezTo>
                  <a:lnTo>
                    <a:pt x="0" y="31750"/>
                  </a:lnTo>
                  <a:cubicBezTo>
                    <a:pt x="0" y="13970"/>
                    <a:pt x="13970" y="0"/>
                    <a:pt x="31750" y="0"/>
                  </a:cubicBezTo>
                  <a:lnTo>
                    <a:pt x="370840" y="0"/>
                  </a:lnTo>
                  <a:cubicBezTo>
                    <a:pt x="388620" y="0"/>
                    <a:pt x="402590" y="13970"/>
                    <a:pt x="402590" y="31750"/>
                  </a:cubicBezTo>
                  <a:lnTo>
                    <a:pt x="402590" y="370840"/>
                  </a:lnTo>
                  <a:cubicBezTo>
                    <a:pt x="402590" y="388620"/>
                    <a:pt x="387985" y="402590"/>
                    <a:pt x="370840" y="402590"/>
                  </a:cubicBezTo>
                  <a:close/>
                  <a:moveTo>
                    <a:pt x="63500" y="339090"/>
                  </a:moveTo>
                  <a:lnTo>
                    <a:pt x="339090" y="339090"/>
                  </a:lnTo>
                  <a:lnTo>
                    <a:pt x="339090" y="63500"/>
                  </a:lnTo>
                  <a:lnTo>
                    <a:pt x="63500" y="63500"/>
                  </a:lnTo>
                  <a:lnTo>
                    <a:pt x="63500" y="339090"/>
                  </a:ln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1"/>
            <p:cNvSpPr/>
            <p:nvPr/>
          </p:nvSpPr>
          <p:spPr>
            <a:xfrm>
              <a:off x="145161" y="1242300"/>
              <a:ext cx="317817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1"/>
            <p:cNvSpPr/>
            <p:nvPr/>
          </p:nvSpPr>
          <p:spPr>
            <a:xfrm>
              <a:off x="6185435" y="116047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5" name="Google Shape;165;p11"/>
            <p:cNvGrpSpPr/>
            <p:nvPr/>
          </p:nvGrpSpPr>
          <p:grpSpPr>
            <a:xfrm>
              <a:off x="8650583" y="3327175"/>
              <a:ext cx="288306" cy="288306"/>
              <a:chOff x="5755640" y="2756535"/>
              <a:chExt cx="403225" cy="403225"/>
            </a:xfrm>
          </p:grpSpPr>
          <p:sp>
            <p:nvSpPr>
              <p:cNvPr id="166" name="Google Shape;166;p11"/>
              <p:cNvSpPr/>
              <p:nvPr/>
            </p:nvSpPr>
            <p:spPr>
              <a:xfrm>
                <a:off x="5755640" y="275653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>
                <a:off x="5755640" y="2756535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8" name="Google Shape;168;p11"/>
          <p:cNvGrpSpPr/>
          <p:nvPr/>
        </p:nvGrpSpPr>
        <p:grpSpPr>
          <a:xfrm>
            <a:off x="1127732" y="170972"/>
            <a:ext cx="7598260" cy="4544072"/>
            <a:chOff x="5240746" y="-96772"/>
            <a:chExt cx="9906467" cy="5924474"/>
          </a:xfrm>
        </p:grpSpPr>
        <p:sp>
          <p:nvSpPr>
            <p:cNvPr id="169" name="Google Shape;169;p11"/>
            <p:cNvSpPr/>
            <p:nvPr/>
          </p:nvSpPr>
          <p:spPr>
            <a:xfrm>
              <a:off x="14841054" y="421806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14857654" y="5538143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5240746" y="4695466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14394013" y="56046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5795573" y="-96772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5032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2878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20"/>
          <p:cNvGrpSpPr/>
          <p:nvPr/>
        </p:nvGrpSpPr>
        <p:grpSpPr>
          <a:xfrm>
            <a:off x="-87775" y="0"/>
            <a:ext cx="9286876" cy="5176698"/>
            <a:chOff x="-97771" y="0"/>
            <a:chExt cx="9286876" cy="5176698"/>
          </a:xfrm>
        </p:grpSpPr>
        <p:pic>
          <p:nvPicPr>
            <p:cNvPr id="321" name="Google Shape;321;p20"/>
            <p:cNvPicPr preferRelativeResize="0"/>
            <p:nvPr/>
          </p:nvPicPr>
          <p:blipFill rotWithShape="1">
            <a:blip r:embed="rId2">
              <a:alphaModFix/>
            </a:blip>
            <a:srcRect l="-3134" t="7475" r="56694"/>
            <a:stretch/>
          </p:blipFill>
          <p:spPr>
            <a:xfrm>
              <a:off x="8375829" y="0"/>
              <a:ext cx="813276" cy="16045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20"/>
            <p:cNvPicPr preferRelativeResize="0"/>
            <p:nvPr/>
          </p:nvPicPr>
          <p:blipFill rotWithShape="1">
            <a:blip r:embed="rId2">
              <a:alphaModFix/>
            </a:blip>
            <a:srcRect t="54029" b="-5193"/>
            <a:stretch/>
          </p:blipFill>
          <p:spPr>
            <a:xfrm>
              <a:off x="501604" y="0"/>
              <a:ext cx="878377" cy="445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3" name="Google Shape;323;p20"/>
            <p:cNvPicPr preferRelativeResize="0"/>
            <p:nvPr/>
          </p:nvPicPr>
          <p:blipFill rotWithShape="1">
            <a:blip r:embed="rId2">
              <a:alphaModFix/>
            </a:blip>
            <a:srcRect l="-3050" t="-25857" r="3050" b="60111"/>
            <a:stretch/>
          </p:blipFill>
          <p:spPr>
            <a:xfrm>
              <a:off x="7582700" y="4232750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4" name="Google Shape;324;p20"/>
            <p:cNvPicPr preferRelativeResize="0"/>
            <p:nvPr/>
          </p:nvPicPr>
          <p:blipFill rotWithShape="1">
            <a:blip r:embed="rId2">
              <a:alphaModFix/>
            </a:blip>
            <a:srcRect l="57412" t="3190" r="-51010" b="-3189"/>
            <a:stretch/>
          </p:blipFill>
          <p:spPr>
            <a:xfrm>
              <a:off x="-97771" y="3202700"/>
              <a:ext cx="1639076" cy="17341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62" y="-1395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6" name="Google Shape;326;p20"/>
          <p:cNvGrpSpPr/>
          <p:nvPr/>
        </p:nvGrpSpPr>
        <p:grpSpPr>
          <a:xfrm>
            <a:off x="207918" y="81575"/>
            <a:ext cx="8806917" cy="3835180"/>
            <a:chOff x="197922" y="81575"/>
            <a:chExt cx="8806917" cy="3835180"/>
          </a:xfrm>
        </p:grpSpPr>
        <p:sp>
          <p:nvSpPr>
            <p:cNvPr id="327" name="Google Shape;327;p20"/>
            <p:cNvSpPr/>
            <p:nvPr/>
          </p:nvSpPr>
          <p:spPr>
            <a:xfrm>
              <a:off x="2997661" y="81575"/>
              <a:ext cx="317818" cy="317818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197922" y="147077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9" name="Google Shape;329;p20"/>
            <p:cNvGrpSpPr/>
            <p:nvPr/>
          </p:nvGrpSpPr>
          <p:grpSpPr>
            <a:xfrm>
              <a:off x="8716533" y="3628450"/>
              <a:ext cx="288306" cy="288306"/>
              <a:chOff x="5847878" y="3177899"/>
              <a:chExt cx="403225" cy="403225"/>
            </a:xfrm>
          </p:grpSpPr>
          <p:sp>
            <p:nvSpPr>
              <p:cNvPr id="330" name="Google Shape;330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0"/>
              <p:cNvSpPr/>
              <p:nvPr/>
            </p:nvSpPr>
            <p:spPr>
              <a:xfrm>
                <a:off x="5847878" y="3177899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2" name="Google Shape;332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0"/>
          <p:cNvSpPr txBox="1">
            <a:spLocks noGrp="1"/>
          </p:cNvSpPr>
          <p:nvPr>
            <p:ph type="subTitle" idx="1"/>
          </p:nvPr>
        </p:nvSpPr>
        <p:spPr>
          <a:xfrm>
            <a:off x="1073675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0"/>
          <p:cNvSpPr txBox="1">
            <a:spLocks noGrp="1"/>
          </p:cNvSpPr>
          <p:nvPr>
            <p:ph type="subTitle" idx="2"/>
          </p:nvPr>
        </p:nvSpPr>
        <p:spPr>
          <a:xfrm>
            <a:off x="3620398" y="3050300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0"/>
          <p:cNvSpPr txBox="1">
            <a:spLocks noGrp="1"/>
          </p:cNvSpPr>
          <p:nvPr>
            <p:ph type="subTitle" idx="3"/>
          </p:nvPr>
        </p:nvSpPr>
        <p:spPr>
          <a:xfrm>
            <a:off x="6167125" y="3050301"/>
            <a:ext cx="1903200" cy="14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0"/>
          <p:cNvSpPr txBox="1">
            <a:spLocks noGrp="1"/>
          </p:cNvSpPr>
          <p:nvPr>
            <p:ph type="subTitle" idx="4"/>
          </p:nvPr>
        </p:nvSpPr>
        <p:spPr>
          <a:xfrm>
            <a:off x="107367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7" name="Google Shape;337;p20"/>
          <p:cNvSpPr txBox="1">
            <a:spLocks noGrp="1"/>
          </p:cNvSpPr>
          <p:nvPr>
            <p:ph type="subTitle" idx="5"/>
          </p:nvPr>
        </p:nvSpPr>
        <p:spPr>
          <a:xfrm>
            <a:off x="3620402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8" name="Google Shape;338;p20"/>
          <p:cNvSpPr txBox="1">
            <a:spLocks noGrp="1"/>
          </p:cNvSpPr>
          <p:nvPr>
            <p:ph type="subTitle" idx="6"/>
          </p:nvPr>
        </p:nvSpPr>
        <p:spPr>
          <a:xfrm>
            <a:off x="6167125" y="2225525"/>
            <a:ext cx="19032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39" name="Google Shape;339;p20"/>
          <p:cNvGrpSpPr/>
          <p:nvPr/>
        </p:nvGrpSpPr>
        <p:grpSpPr>
          <a:xfrm>
            <a:off x="513547" y="76196"/>
            <a:ext cx="8275893" cy="4978228"/>
            <a:chOff x="4439983" y="-220339"/>
            <a:chExt cx="10789952" cy="6490519"/>
          </a:xfrm>
        </p:grpSpPr>
        <p:sp>
          <p:nvSpPr>
            <p:cNvPr id="340" name="Google Shape;340;p20"/>
            <p:cNvSpPr/>
            <p:nvPr/>
          </p:nvSpPr>
          <p:spPr>
            <a:xfrm>
              <a:off x="13486230" y="-220339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11187323" y="5749475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14709235" y="-136979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4439983" y="5749480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09742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24"/>
          <p:cNvGrpSpPr/>
          <p:nvPr/>
        </p:nvGrpSpPr>
        <p:grpSpPr>
          <a:xfrm flipH="1">
            <a:off x="-65774" y="-80500"/>
            <a:ext cx="9264874" cy="5256073"/>
            <a:chOff x="-55097" y="-16000"/>
            <a:chExt cx="9264874" cy="5256073"/>
          </a:xfrm>
        </p:grpSpPr>
        <p:pic>
          <p:nvPicPr>
            <p:cNvPr id="430" name="Google Shape;430;p24"/>
            <p:cNvPicPr preferRelativeResize="0"/>
            <p:nvPr/>
          </p:nvPicPr>
          <p:blipFill rotWithShape="1">
            <a:blip r:embed="rId2">
              <a:alphaModFix/>
            </a:blip>
            <a:srcRect r="55535"/>
            <a:stretch/>
          </p:blipFill>
          <p:spPr>
            <a:xfrm>
              <a:off x="8431102" y="1420197"/>
              <a:ext cx="778675" cy="17341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1" name="Google Shape;431;p24"/>
            <p:cNvPicPr preferRelativeResize="0"/>
            <p:nvPr/>
          </p:nvPicPr>
          <p:blipFill rotWithShape="1">
            <a:blip r:embed="rId2">
              <a:alphaModFix/>
            </a:blip>
            <a:srcRect t="44395" b="-19425"/>
            <a:stretch/>
          </p:blipFill>
          <p:spPr>
            <a:xfrm>
              <a:off x="2541425" y="-16000"/>
              <a:ext cx="878377" cy="6526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24"/>
            <p:cNvPicPr preferRelativeResize="0"/>
            <p:nvPr/>
          </p:nvPicPr>
          <p:blipFill rotWithShape="1">
            <a:blip r:embed="rId2">
              <a:alphaModFix/>
            </a:blip>
            <a:srcRect l="6060" t="-29855" r="-6059" b="64109"/>
            <a:stretch/>
          </p:blipFill>
          <p:spPr>
            <a:xfrm>
              <a:off x="5461550" y="4296125"/>
              <a:ext cx="1449876" cy="9439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24"/>
            <p:cNvPicPr preferRelativeResize="0"/>
            <p:nvPr/>
          </p:nvPicPr>
          <p:blipFill rotWithShape="1">
            <a:blip r:embed="rId2">
              <a:alphaModFix/>
            </a:blip>
            <a:srcRect l="32002" t="-6619" r="1476" b="59741"/>
            <a:stretch/>
          </p:blipFill>
          <p:spPr>
            <a:xfrm>
              <a:off x="-55097" y="4376622"/>
              <a:ext cx="1164974" cy="8129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34" name="Google Shape;4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16238" y="-24215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24"/>
          <p:cNvGrpSpPr/>
          <p:nvPr/>
        </p:nvGrpSpPr>
        <p:grpSpPr>
          <a:xfrm rot="10800000">
            <a:off x="2967789" y="129372"/>
            <a:ext cx="8793728" cy="4884759"/>
            <a:chOff x="145161" y="-202478"/>
            <a:chExt cx="8793728" cy="4884759"/>
          </a:xfrm>
        </p:grpSpPr>
        <p:sp>
          <p:nvSpPr>
            <p:cNvPr id="436" name="Google Shape;436;p24"/>
            <p:cNvSpPr/>
            <p:nvPr/>
          </p:nvSpPr>
          <p:spPr>
            <a:xfrm>
              <a:off x="145161" y="2564175"/>
              <a:ext cx="317817" cy="317817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4"/>
            <p:cNvSpPr/>
            <p:nvPr/>
          </p:nvSpPr>
          <p:spPr>
            <a:xfrm rot="10800000">
              <a:off x="3656735" y="-202478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8" name="Google Shape;438;p24"/>
            <p:cNvGrpSpPr/>
            <p:nvPr/>
          </p:nvGrpSpPr>
          <p:grpSpPr>
            <a:xfrm>
              <a:off x="8650583" y="4393975"/>
              <a:ext cx="288306" cy="288306"/>
              <a:chOff x="5755640" y="4248563"/>
              <a:chExt cx="403225" cy="403225"/>
            </a:xfrm>
          </p:grpSpPr>
          <p:sp>
            <p:nvSpPr>
              <p:cNvPr id="439" name="Google Shape;439;p24"/>
              <p:cNvSpPr/>
              <p:nvPr/>
            </p:nvSpPr>
            <p:spPr>
              <a:xfrm>
                <a:off x="5755640" y="4248563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24"/>
              <p:cNvSpPr/>
              <p:nvPr/>
            </p:nvSpPr>
            <p:spPr>
              <a:xfrm>
                <a:off x="5755640" y="4248563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1" name="Google Shape;441;p24"/>
          <p:cNvGrpSpPr/>
          <p:nvPr/>
        </p:nvGrpSpPr>
        <p:grpSpPr>
          <a:xfrm flipH="1">
            <a:off x="235330" y="129383"/>
            <a:ext cx="11457288" cy="4884753"/>
            <a:chOff x="4049517" y="-96758"/>
            <a:chExt cx="14937794" cy="6368648"/>
          </a:xfrm>
        </p:grpSpPr>
        <p:sp>
          <p:nvSpPr>
            <p:cNvPr id="442" name="Google Shape;442;p24"/>
            <p:cNvSpPr/>
            <p:nvPr/>
          </p:nvSpPr>
          <p:spPr>
            <a:xfrm>
              <a:off x="18697752" y="269002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24"/>
            <p:cNvSpPr/>
            <p:nvPr/>
          </p:nvSpPr>
          <p:spPr>
            <a:xfrm>
              <a:off x="13825972" y="5827060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24"/>
            <p:cNvSpPr/>
            <p:nvPr/>
          </p:nvSpPr>
          <p:spPr>
            <a:xfrm>
              <a:off x="5238823" y="5982331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24"/>
            <p:cNvSpPr/>
            <p:nvPr/>
          </p:nvSpPr>
          <p:spPr>
            <a:xfrm>
              <a:off x="18250711" y="-96758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24"/>
            <p:cNvSpPr/>
            <p:nvPr/>
          </p:nvSpPr>
          <p:spPr>
            <a:xfrm>
              <a:off x="4049517" y="404662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1043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25"/>
          <p:cNvGrpSpPr/>
          <p:nvPr/>
        </p:nvGrpSpPr>
        <p:grpSpPr>
          <a:xfrm>
            <a:off x="-82276" y="-68237"/>
            <a:ext cx="9308551" cy="5279978"/>
            <a:chOff x="-54800" y="-62250"/>
            <a:chExt cx="9308551" cy="5279978"/>
          </a:xfrm>
        </p:grpSpPr>
        <p:pic>
          <p:nvPicPr>
            <p:cNvPr id="449" name="Google Shape;449;p25"/>
            <p:cNvPicPr preferRelativeResize="0"/>
            <p:nvPr/>
          </p:nvPicPr>
          <p:blipFill rotWithShape="1">
            <a:blip r:embed="rId2">
              <a:alphaModFix/>
            </a:blip>
            <a:srcRect l="-13739" t="52204" b="-13105"/>
            <a:stretch/>
          </p:blipFill>
          <p:spPr>
            <a:xfrm>
              <a:off x="3794850" y="-62250"/>
              <a:ext cx="1080074" cy="572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0" name="Google Shape;450;p25"/>
            <p:cNvPicPr preferRelativeResize="0"/>
            <p:nvPr/>
          </p:nvPicPr>
          <p:blipFill rotWithShape="1">
            <a:blip r:embed="rId2">
              <a:alphaModFix/>
            </a:blip>
            <a:srcRect l="-4636" r="38686" b="44367"/>
            <a:stretch/>
          </p:blipFill>
          <p:spPr>
            <a:xfrm>
              <a:off x="8297576" y="4419025"/>
              <a:ext cx="956175" cy="798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1" name="Google Shape;451;p25"/>
            <p:cNvPicPr preferRelativeResize="0"/>
            <p:nvPr/>
          </p:nvPicPr>
          <p:blipFill rotWithShape="1">
            <a:blip r:embed="rId2">
              <a:alphaModFix/>
            </a:blip>
            <a:srcRect l="67441" r="-11297"/>
            <a:stretch/>
          </p:blipFill>
          <p:spPr>
            <a:xfrm>
              <a:off x="-54800" y="3483575"/>
              <a:ext cx="768026" cy="17341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52" name="Google Shape;4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463" y="-3035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3" name="Google Shape;453;p25"/>
          <p:cNvGrpSpPr/>
          <p:nvPr/>
        </p:nvGrpSpPr>
        <p:grpSpPr>
          <a:xfrm>
            <a:off x="103935" y="101512"/>
            <a:ext cx="8807478" cy="4879775"/>
            <a:chOff x="131411" y="107499"/>
            <a:chExt cx="8807478" cy="4879775"/>
          </a:xfrm>
        </p:grpSpPr>
        <p:sp>
          <p:nvSpPr>
            <p:cNvPr id="454" name="Google Shape;454;p25"/>
            <p:cNvSpPr/>
            <p:nvPr/>
          </p:nvSpPr>
          <p:spPr>
            <a:xfrm>
              <a:off x="1937459" y="107499"/>
              <a:ext cx="287852" cy="287852"/>
            </a:xfrm>
            <a:custGeom>
              <a:avLst/>
              <a:gdLst/>
              <a:ahLst/>
              <a:cxnLst/>
              <a:rect l="l" t="t" r="r" b="b"/>
              <a:pathLst>
                <a:path w="402590" h="402590" extrusionOk="0">
                  <a:moveTo>
                    <a:pt x="370840" y="402590"/>
                  </a:moveTo>
                  <a:lnTo>
                    <a:pt x="31750" y="402590"/>
                  </a:lnTo>
                  <a:cubicBezTo>
                    <a:pt x="13970" y="402590"/>
                    <a:pt x="0" y="388620"/>
                    <a:pt x="0" y="370840"/>
                  </a:cubicBezTo>
                  <a:lnTo>
                    <a:pt x="0" y="31750"/>
                  </a:lnTo>
                  <a:cubicBezTo>
                    <a:pt x="0" y="13970"/>
                    <a:pt x="13970" y="0"/>
                    <a:pt x="31750" y="0"/>
                  </a:cubicBezTo>
                  <a:lnTo>
                    <a:pt x="370840" y="0"/>
                  </a:lnTo>
                  <a:cubicBezTo>
                    <a:pt x="388620" y="0"/>
                    <a:pt x="402590" y="13970"/>
                    <a:pt x="402590" y="31750"/>
                  </a:cubicBezTo>
                  <a:lnTo>
                    <a:pt x="402590" y="370840"/>
                  </a:lnTo>
                  <a:cubicBezTo>
                    <a:pt x="402590" y="388620"/>
                    <a:pt x="387985" y="402590"/>
                    <a:pt x="370840" y="402590"/>
                  </a:cubicBezTo>
                  <a:close/>
                  <a:moveTo>
                    <a:pt x="63500" y="339090"/>
                  </a:moveTo>
                  <a:lnTo>
                    <a:pt x="339090" y="339090"/>
                  </a:lnTo>
                  <a:lnTo>
                    <a:pt x="339090" y="63500"/>
                  </a:lnTo>
                  <a:lnTo>
                    <a:pt x="63500" y="63500"/>
                  </a:lnTo>
                  <a:lnTo>
                    <a:pt x="63500" y="339090"/>
                  </a:lnTo>
                  <a:close/>
                </a:path>
              </a:pathLst>
            </a:custGeom>
            <a:solidFill>
              <a:srgbClr val="E742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131411" y="2956850"/>
              <a:ext cx="317817" cy="317817"/>
            </a:xfrm>
            <a:custGeom>
              <a:avLst/>
              <a:gdLst/>
              <a:ahLst/>
              <a:cxnLst/>
              <a:rect l="l" t="t" r="r" b="b"/>
              <a:pathLst>
                <a:path w="444500" h="444500" extrusionOk="0">
                  <a:moveTo>
                    <a:pt x="222250" y="444500"/>
                  </a:moveTo>
                  <a:cubicBezTo>
                    <a:pt x="99695" y="444500"/>
                    <a:pt x="0" y="344805"/>
                    <a:pt x="0" y="222250"/>
                  </a:cubicBezTo>
                  <a:cubicBezTo>
                    <a:pt x="0" y="99695"/>
                    <a:pt x="99695" y="0"/>
                    <a:pt x="222250" y="0"/>
                  </a:cubicBezTo>
                  <a:cubicBezTo>
                    <a:pt x="344805" y="0"/>
                    <a:pt x="444500" y="99695"/>
                    <a:pt x="444500" y="222250"/>
                  </a:cubicBezTo>
                  <a:cubicBezTo>
                    <a:pt x="444500" y="344805"/>
                    <a:pt x="344805" y="444500"/>
                    <a:pt x="222250" y="444500"/>
                  </a:cubicBezTo>
                  <a:close/>
                  <a:moveTo>
                    <a:pt x="222250" y="62865"/>
                  </a:moveTo>
                  <a:cubicBezTo>
                    <a:pt x="134620" y="62865"/>
                    <a:pt x="63500" y="133985"/>
                    <a:pt x="63500" y="221615"/>
                  </a:cubicBezTo>
                  <a:cubicBezTo>
                    <a:pt x="63500" y="309245"/>
                    <a:pt x="134620" y="380365"/>
                    <a:pt x="222250" y="380365"/>
                  </a:cubicBezTo>
                  <a:cubicBezTo>
                    <a:pt x="309880" y="380365"/>
                    <a:pt x="381000" y="309245"/>
                    <a:pt x="381000" y="221615"/>
                  </a:cubicBezTo>
                  <a:cubicBezTo>
                    <a:pt x="381000" y="134620"/>
                    <a:pt x="309880" y="62865"/>
                    <a:pt x="222250" y="628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7328460" y="4716222"/>
              <a:ext cx="324582" cy="271052"/>
            </a:xfrm>
            <a:custGeom>
              <a:avLst/>
              <a:gdLst/>
              <a:ahLst/>
              <a:cxnLst/>
              <a:rect l="l" t="t" r="r" b="b"/>
              <a:pathLst>
                <a:path w="453961" h="379094" extrusionOk="0">
                  <a:moveTo>
                    <a:pt x="421177" y="379095"/>
                  </a:moveTo>
                  <a:lnTo>
                    <a:pt x="31922" y="379095"/>
                  </a:lnTo>
                  <a:cubicBezTo>
                    <a:pt x="20492" y="379095"/>
                    <a:pt x="9697" y="372745"/>
                    <a:pt x="3982" y="362585"/>
                  </a:cubicBezTo>
                  <a:cubicBezTo>
                    <a:pt x="-1733" y="352425"/>
                    <a:pt x="-1098" y="340360"/>
                    <a:pt x="4617" y="330200"/>
                  </a:cubicBezTo>
                  <a:lnTo>
                    <a:pt x="199562" y="15240"/>
                  </a:lnTo>
                  <a:cubicBezTo>
                    <a:pt x="205277" y="5715"/>
                    <a:pt x="215437" y="0"/>
                    <a:pt x="226867" y="0"/>
                  </a:cubicBezTo>
                  <a:cubicBezTo>
                    <a:pt x="237662" y="0"/>
                    <a:pt x="247822" y="5715"/>
                    <a:pt x="254172" y="15240"/>
                  </a:cubicBezTo>
                  <a:lnTo>
                    <a:pt x="449117" y="330200"/>
                  </a:lnTo>
                  <a:cubicBezTo>
                    <a:pt x="455467" y="339725"/>
                    <a:pt x="455467" y="352425"/>
                    <a:pt x="449752" y="362585"/>
                  </a:cubicBezTo>
                  <a:cubicBezTo>
                    <a:pt x="442767" y="372745"/>
                    <a:pt x="432607" y="379095"/>
                    <a:pt x="421177" y="379095"/>
                  </a:cubicBezTo>
                  <a:close/>
                  <a:moveTo>
                    <a:pt x="88437" y="315595"/>
                  </a:moveTo>
                  <a:lnTo>
                    <a:pt x="364027" y="315595"/>
                  </a:lnTo>
                  <a:lnTo>
                    <a:pt x="226232" y="92710"/>
                  </a:lnTo>
                  <a:lnTo>
                    <a:pt x="88437" y="3155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7" name="Google Shape;457;p25"/>
            <p:cNvGrpSpPr/>
            <p:nvPr/>
          </p:nvGrpSpPr>
          <p:grpSpPr>
            <a:xfrm>
              <a:off x="8650583" y="395350"/>
              <a:ext cx="288306" cy="288306"/>
              <a:chOff x="5755640" y="-1343920"/>
              <a:chExt cx="403225" cy="403225"/>
            </a:xfrm>
          </p:grpSpPr>
          <p:sp>
            <p:nvSpPr>
              <p:cNvPr id="458" name="Google Shape;458;p25"/>
              <p:cNvSpPr/>
              <p:nvPr/>
            </p:nvSpPr>
            <p:spPr>
              <a:xfrm>
                <a:off x="5755640" y="-1343920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70840" y="403225"/>
                    </a:moveTo>
                    <a:cubicBezTo>
                      <a:pt x="362585" y="403225"/>
                      <a:pt x="354330" y="400050"/>
                      <a:pt x="348615" y="393700"/>
                    </a:cubicBezTo>
                    <a:lnTo>
                      <a:pt x="9525" y="54610"/>
                    </a:lnTo>
                    <a:cubicBezTo>
                      <a:pt x="-3175" y="41910"/>
                      <a:pt x="-3175" y="22225"/>
                      <a:pt x="9525" y="9525"/>
                    </a:cubicBezTo>
                    <a:cubicBezTo>
                      <a:pt x="22225" y="-3175"/>
                      <a:pt x="41910" y="-3175"/>
                      <a:pt x="54610" y="9525"/>
                    </a:cubicBezTo>
                    <a:lnTo>
                      <a:pt x="393700" y="348615"/>
                    </a:lnTo>
                    <a:cubicBezTo>
                      <a:pt x="406400" y="361315"/>
                      <a:pt x="406400" y="381000"/>
                      <a:pt x="393700" y="393700"/>
                    </a:cubicBezTo>
                    <a:cubicBezTo>
                      <a:pt x="386715" y="400685"/>
                      <a:pt x="379095" y="403225"/>
                      <a:pt x="37084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25"/>
              <p:cNvSpPr/>
              <p:nvPr/>
            </p:nvSpPr>
            <p:spPr>
              <a:xfrm>
                <a:off x="5755640" y="-1343920"/>
                <a:ext cx="403225" cy="403225"/>
              </a:xfrm>
              <a:custGeom>
                <a:avLst/>
                <a:gdLst/>
                <a:ahLst/>
                <a:cxnLst/>
                <a:rect l="l" t="t" r="r" b="b"/>
                <a:pathLst>
                  <a:path w="403225" h="403225" extrusionOk="0">
                    <a:moveTo>
                      <a:pt x="31750" y="403225"/>
                    </a:moveTo>
                    <a:cubicBezTo>
                      <a:pt x="23495" y="403225"/>
                      <a:pt x="15240" y="400050"/>
                      <a:pt x="9525" y="393700"/>
                    </a:cubicBezTo>
                    <a:cubicBezTo>
                      <a:pt x="-3175" y="381000"/>
                      <a:pt x="-3175" y="361315"/>
                      <a:pt x="9525" y="348615"/>
                    </a:cubicBezTo>
                    <a:lnTo>
                      <a:pt x="348615" y="9525"/>
                    </a:lnTo>
                    <a:cubicBezTo>
                      <a:pt x="361315" y="-3175"/>
                      <a:pt x="381000" y="-3175"/>
                      <a:pt x="393700" y="9525"/>
                    </a:cubicBezTo>
                    <a:cubicBezTo>
                      <a:pt x="406400" y="22225"/>
                      <a:pt x="406400" y="41910"/>
                      <a:pt x="393700" y="54610"/>
                    </a:cubicBezTo>
                    <a:lnTo>
                      <a:pt x="54610" y="393700"/>
                    </a:lnTo>
                    <a:cubicBezTo>
                      <a:pt x="48260" y="400685"/>
                      <a:pt x="40005" y="403225"/>
                      <a:pt x="31750" y="4032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60" name="Google Shape;460;p25"/>
          <p:cNvGrpSpPr/>
          <p:nvPr/>
        </p:nvGrpSpPr>
        <p:grpSpPr>
          <a:xfrm flipH="1">
            <a:off x="69838" y="287985"/>
            <a:ext cx="8965318" cy="4731814"/>
            <a:chOff x="3876517" y="63593"/>
            <a:chExt cx="11688811" cy="6169249"/>
          </a:xfrm>
        </p:grpSpPr>
        <p:sp>
          <p:nvSpPr>
            <p:cNvPr id="461" name="Google Shape;461;p25"/>
            <p:cNvSpPr/>
            <p:nvPr/>
          </p:nvSpPr>
          <p:spPr>
            <a:xfrm>
              <a:off x="3876517" y="5024674"/>
              <a:ext cx="289559" cy="289560"/>
            </a:xfrm>
            <a:custGeom>
              <a:avLst/>
              <a:gdLst/>
              <a:ahLst/>
              <a:cxnLst/>
              <a:rect l="l" t="t" r="r" b="b"/>
              <a:pathLst>
                <a:path w="289559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25"/>
            <p:cNvSpPr/>
            <p:nvPr/>
          </p:nvSpPr>
          <p:spPr>
            <a:xfrm>
              <a:off x="9576143" y="5943282"/>
              <a:ext cx="289560" cy="289560"/>
            </a:xfrm>
            <a:custGeom>
              <a:avLst/>
              <a:gdLst/>
              <a:ahLst/>
              <a:cxnLst/>
              <a:rect l="l" t="t" r="r" b="b"/>
              <a:pathLst>
                <a:path w="289560" h="289560" extrusionOk="0">
                  <a:moveTo>
                    <a:pt x="0" y="144780"/>
                  </a:moveTo>
                  <a:cubicBezTo>
                    <a:pt x="127000" y="144780"/>
                    <a:pt x="144780" y="289560"/>
                    <a:pt x="144780" y="289560"/>
                  </a:cubicBezTo>
                  <a:cubicBezTo>
                    <a:pt x="144780" y="289560"/>
                    <a:pt x="163195" y="144780"/>
                    <a:pt x="289560" y="144780"/>
                  </a:cubicBezTo>
                  <a:cubicBezTo>
                    <a:pt x="162560" y="144780"/>
                    <a:pt x="144780" y="0"/>
                    <a:pt x="144780" y="0"/>
                  </a:cubicBezTo>
                  <a:cubicBezTo>
                    <a:pt x="144780" y="0"/>
                    <a:pt x="127000" y="144780"/>
                    <a:pt x="0" y="144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4005454" y="5422587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965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25"/>
            <p:cNvSpPr/>
            <p:nvPr/>
          </p:nvSpPr>
          <p:spPr>
            <a:xfrm>
              <a:off x="15044628" y="63593"/>
              <a:ext cx="520700" cy="520700"/>
            </a:xfrm>
            <a:custGeom>
              <a:avLst/>
              <a:gdLst/>
              <a:ahLst/>
              <a:cxnLst/>
              <a:rect l="l" t="t" r="r" b="b"/>
              <a:pathLst>
                <a:path w="520700" h="520700" extrusionOk="0">
                  <a:moveTo>
                    <a:pt x="0" y="260350"/>
                  </a:moveTo>
                  <a:cubicBezTo>
                    <a:pt x="227330" y="260350"/>
                    <a:pt x="260350" y="520700"/>
                    <a:pt x="260350" y="520700"/>
                  </a:cubicBezTo>
                  <a:cubicBezTo>
                    <a:pt x="260350" y="520700"/>
                    <a:pt x="293370" y="260350"/>
                    <a:pt x="520700" y="260350"/>
                  </a:cubicBezTo>
                  <a:cubicBezTo>
                    <a:pt x="293370" y="260350"/>
                    <a:pt x="260350" y="0"/>
                    <a:pt x="260350" y="0"/>
                  </a:cubicBezTo>
                  <a:cubicBezTo>
                    <a:pt x="260350" y="0"/>
                    <a:pt x="227330" y="260350"/>
                    <a:pt x="0" y="26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964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"/>
              <a:buNone/>
              <a:defRPr sz="30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075018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image" Target="../media/image24.png"/><Relationship Id="rId3" Type="http://schemas.openxmlformats.org/officeDocument/2006/relationships/hyperlink" Target="https://stackoverflow.com/questions/53139259/making-a-timer-in-unity" TargetMode="External"/><Relationship Id="rId7" Type="http://schemas.openxmlformats.org/officeDocument/2006/relationships/image" Target="../media/image7.sv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11" Type="http://schemas.openxmlformats.org/officeDocument/2006/relationships/image" Target="../media/image23.png"/><Relationship Id="rId5" Type="http://schemas.openxmlformats.org/officeDocument/2006/relationships/image" Target="../media/image5.png"/><Relationship Id="rId15" Type="http://schemas.openxmlformats.org/officeDocument/2006/relationships/image" Target="../media/image15.jpeg"/><Relationship Id="rId10" Type="http://schemas.openxmlformats.org/officeDocument/2006/relationships/image" Target="../media/image9.svg"/><Relationship Id="rId4" Type="http://schemas.openxmlformats.org/officeDocument/2006/relationships/slide" Target="slide2.xml"/><Relationship Id="rId9" Type="http://schemas.openxmlformats.org/officeDocument/2006/relationships/image" Target="../media/image6.png"/><Relationship Id="rId1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slide" Target="slide2.xml"/><Relationship Id="rId7" Type="http://schemas.openxmlformats.org/officeDocument/2006/relationships/image" Target="../media/image7.svg"/><Relationship Id="rId12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11" Type="http://schemas.openxmlformats.org/officeDocument/2006/relationships/image" Target="../media/image7.png"/><Relationship Id="rId10" Type="http://schemas.openxmlformats.org/officeDocument/2006/relationships/image" Target="../media/image9.svg"/><Relationship Id="rId4" Type="http://schemas.openxmlformats.org/officeDocument/2006/relationships/image" Target="../media/image5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image" Target="../media/image9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png"/><Relationship Id="rId5" Type="http://schemas.openxmlformats.org/officeDocument/2006/relationships/slide" Target="slide2.xml"/><Relationship Id="rId10" Type="http://schemas.openxmlformats.org/officeDocument/2006/relationships/image" Target="../media/image9.svg"/><Relationship Id="rId4" Type="http://schemas.openxmlformats.org/officeDocument/2006/relationships/image" Target="../media/image10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image" Target="../media/image11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5.png"/><Relationship Id="rId10" Type="http://schemas.openxmlformats.org/officeDocument/2006/relationships/image" Target="../media/image9.svg"/><Relationship Id="rId4" Type="http://schemas.openxmlformats.org/officeDocument/2006/relationships/slide" Target="slide2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slide" Target="slide2.xml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10" Type="http://schemas.openxmlformats.org/officeDocument/2006/relationships/image" Target="../media/image9.svg"/><Relationship Id="rId4" Type="http://schemas.openxmlformats.org/officeDocument/2006/relationships/image" Target="../media/image5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slide" Target="slide2.xml"/><Relationship Id="rId11" Type="http://schemas.openxmlformats.org/officeDocument/2006/relationships/image" Target="../media/image9.svg"/><Relationship Id="rId5" Type="http://schemas.openxmlformats.org/officeDocument/2006/relationships/image" Target="../media/image14.png"/><Relationship Id="rId10" Type="http://schemas.openxmlformats.org/officeDocument/2006/relationships/image" Target="../media/image6.png"/><Relationship Id="rId4" Type="http://schemas.openxmlformats.org/officeDocument/2006/relationships/image" Target="../media/image13.png"/><Relationship Id="rId9" Type="http://schemas.openxmlformats.org/officeDocument/2006/relationships/slide" Target="slide1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slide" Target="slide2.xml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10" Type="http://schemas.openxmlformats.org/officeDocument/2006/relationships/image" Target="../media/image9.svg"/><Relationship Id="rId4" Type="http://schemas.openxmlformats.org/officeDocument/2006/relationships/image" Target="../media/image5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7.sv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8.png"/><Relationship Id="rId11" Type="http://schemas.openxmlformats.org/officeDocument/2006/relationships/slide" Target="slide2.xml"/><Relationship Id="rId5" Type="http://schemas.openxmlformats.org/officeDocument/2006/relationships/image" Target="../media/image17.png"/><Relationship Id="rId15" Type="http://schemas.openxmlformats.org/officeDocument/2006/relationships/image" Target="../media/image6.png"/><Relationship Id="rId10" Type="http://schemas.openxmlformats.org/officeDocument/2006/relationships/image" Target="../media/image22.jpe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slide" Target="slide2.xml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10" Type="http://schemas.openxmlformats.org/officeDocument/2006/relationships/image" Target="../media/image9.svg"/><Relationship Id="rId4" Type="http://schemas.openxmlformats.org/officeDocument/2006/relationships/image" Target="../media/image5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Books Background Photos, Download The BEST Free Books Background Stock  Photos &amp; HD Images">
            <a:extLst>
              <a:ext uri="{FF2B5EF4-FFF2-40B4-BE49-F238E27FC236}">
                <a16:creationId xmlns:a16="http://schemas.microsoft.com/office/drawing/2014/main" id="{15131BA7-CA5B-9BEA-2198-8EFD9F92D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318FB43-69D1-F823-B679-2AB8D98E402C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70980"/>
            </a:srgb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A black background with white text and colorful bars&#10;&#10;AI-generated content may be incorrect.">
            <a:extLst>
              <a:ext uri="{FF2B5EF4-FFF2-40B4-BE49-F238E27FC236}">
                <a16:creationId xmlns:a16="http://schemas.microsoft.com/office/drawing/2014/main" id="{7E47AC5E-8639-E0A8-9A04-1A323B747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2212" y="1234311"/>
            <a:ext cx="3519575" cy="26748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Извит съединител 2"/>
          <p:cNvCxnSpPr/>
          <p:nvPr/>
        </p:nvCxnSpPr>
        <p:spPr>
          <a:xfrm rot="5400000" flipH="1" flipV="1">
            <a:off x="2472068" y="2139165"/>
            <a:ext cx="3862814" cy="1523352"/>
          </a:xfrm>
          <a:prstGeom prst="curvedConnector3">
            <a:avLst>
              <a:gd name="adj1" fmla="val 50000"/>
            </a:avLst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Google Shape;720;p43">
            <a:extLst>
              <a:ext uri="{FF2B5EF4-FFF2-40B4-BE49-F238E27FC236}">
                <a16:creationId xmlns:a16="http://schemas.microsoft.com/office/drawing/2014/main" id="{F5DD2DFC-CEFB-409F-3F95-7823BC4D52B1}"/>
              </a:ext>
            </a:extLst>
          </p:cNvPr>
          <p:cNvSpPr txBox="1">
            <a:spLocks/>
          </p:cNvSpPr>
          <p:nvPr/>
        </p:nvSpPr>
        <p:spPr>
          <a:xfrm>
            <a:off x="1150469" y="221747"/>
            <a:ext cx="6945162" cy="621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6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bg-BG" sz="3200" dirty="0" smtClean="0"/>
              <a:t>Източници</a:t>
            </a:r>
            <a:endParaRPr lang="ru-RU" sz="3200" dirty="0"/>
          </a:p>
        </p:txBody>
      </p:sp>
      <p:sp>
        <p:nvSpPr>
          <p:cNvPr id="31" name="TextBox 23">
            <a:hlinkClick r:id="rId3"/>
            <a:extLst>
              <a:ext uri="{FF2B5EF4-FFF2-40B4-BE49-F238E27FC236}">
                <a16:creationId xmlns:a16="http://schemas.microsoft.com/office/drawing/2014/main" id="{A062436E-0020-F4E1-5AC7-80B23786B177}"/>
              </a:ext>
            </a:extLst>
          </p:cNvPr>
          <p:cNvSpPr txBox="1"/>
          <p:nvPr/>
        </p:nvSpPr>
        <p:spPr>
          <a:xfrm>
            <a:off x="2257535" y="2460253"/>
            <a:ext cx="4616277" cy="67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2800" dirty="0"/>
              <a:t>Stackoverflow</a:t>
            </a:r>
          </a:p>
        </p:txBody>
      </p:sp>
      <p:sp>
        <p:nvSpPr>
          <p:cNvPr id="32" name="TextBox 23">
            <a:hlinkClick r:id="rId3"/>
            <a:extLst>
              <a:ext uri="{FF2B5EF4-FFF2-40B4-BE49-F238E27FC236}">
                <a16:creationId xmlns:a16="http://schemas.microsoft.com/office/drawing/2014/main" id="{A062436E-0020-F4E1-5AC7-80B23786B177}"/>
              </a:ext>
            </a:extLst>
          </p:cNvPr>
          <p:cNvSpPr txBox="1"/>
          <p:nvPr/>
        </p:nvSpPr>
        <p:spPr>
          <a:xfrm>
            <a:off x="2626867" y="1636794"/>
            <a:ext cx="4616277" cy="67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2800" dirty="0" err="1" smtClean="0"/>
              <a:t>Bcrypt</a:t>
            </a:r>
            <a:endParaRPr lang="en-GB" sz="2800" dirty="0"/>
          </a:p>
        </p:txBody>
      </p:sp>
      <p:sp>
        <p:nvSpPr>
          <p:cNvPr id="33" name="TextBox 23">
            <a:hlinkClick r:id="rId3"/>
            <a:extLst>
              <a:ext uri="{FF2B5EF4-FFF2-40B4-BE49-F238E27FC236}">
                <a16:creationId xmlns:a16="http://schemas.microsoft.com/office/drawing/2014/main" id="{A062436E-0020-F4E1-5AC7-80B23786B177}"/>
              </a:ext>
            </a:extLst>
          </p:cNvPr>
          <p:cNvSpPr txBox="1"/>
          <p:nvPr/>
        </p:nvSpPr>
        <p:spPr>
          <a:xfrm>
            <a:off x="1361803" y="4157140"/>
            <a:ext cx="4616277" cy="67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2800" dirty="0" smtClean="0"/>
              <a:t>React</a:t>
            </a:r>
            <a:endParaRPr lang="en-GB" sz="2800" dirty="0"/>
          </a:p>
        </p:txBody>
      </p:sp>
      <p:sp>
        <p:nvSpPr>
          <p:cNvPr id="34" name="TextBox 23">
            <a:hlinkClick r:id="rId3"/>
            <a:extLst>
              <a:ext uri="{FF2B5EF4-FFF2-40B4-BE49-F238E27FC236}">
                <a16:creationId xmlns:a16="http://schemas.microsoft.com/office/drawing/2014/main" id="{A062436E-0020-F4E1-5AC7-80B23786B177}"/>
              </a:ext>
            </a:extLst>
          </p:cNvPr>
          <p:cNvSpPr txBox="1"/>
          <p:nvPr/>
        </p:nvSpPr>
        <p:spPr>
          <a:xfrm>
            <a:off x="1757218" y="3308696"/>
            <a:ext cx="4616277" cy="67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2800" dirty="0" smtClean="0"/>
              <a:t>Next.js</a:t>
            </a:r>
            <a:endParaRPr lang="en-GB" sz="2800" dirty="0"/>
          </a:p>
        </p:txBody>
      </p:sp>
      <p:sp>
        <p:nvSpPr>
          <p:cNvPr id="35" name="TextBox 23">
            <a:hlinkClick r:id="rId3"/>
            <a:extLst>
              <a:ext uri="{FF2B5EF4-FFF2-40B4-BE49-F238E27FC236}">
                <a16:creationId xmlns:a16="http://schemas.microsoft.com/office/drawing/2014/main" id="{A062436E-0020-F4E1-5AC7-80B23786B177}"/>
              </a:ext>
            </a:extLst>
          </p:cNvPr>
          <p:cNvSpPr txBox="1"/>
          <p:nvPr/>
        </p:nvSpPr>
        <p:spPr>
          <a:xfrm>
            <a:off x="3224918" y="886170"/>
            <a:ext cx="4616277" cy="67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9600"/>
              <a:buFont typeface="Exo"/>
              <a:buNone/>
              <a:defRPr sz="45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algn="ctr">
              <a:buClr>
                <a:schemeClr val="dk1"/>
              </a:buClr>
              <a:buSzPts val="9600"/>
              <a:buFont typeface="Exo"/>
              <a:buNone/>
              <a:defRPr sz="96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GB" sz="2800" dirty="0" smtClean="0"/>
              <a:t>YouTube</a:t>
            </a:r>
          </a:p>
        </p:txBody>
      </p:sp>
      <p:pic>
        <p:nvPicPr>
          <p:cNvPr id="37" name="Graphic 5" descr="Share with solid fill">
            <a:hlinkClick r:id="rId4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38" name="Graphic 6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19071" y="4239311"/>
            <a:ext cx="813160" cy="813160"/>
          </a:xfrm>
          <a:prstGeom prst="rect">
            <a:avLst/>
          </a:prstGeom>
        </p:spPr>
      </p:pic>
      <p:pic>
        <p:nvPicPr>
          <p:cNvPr id="1028" name="Picture 4" descr="Youtube - Free social media icons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208" y="969434"/>
            <a:ext cx="569842" cy="569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4" descr="BCryptNet - Overview (O11) | OutSystems">
            <a:extLst>
              <a:ext uri="{FF2B5EF4-FFF2-40B4-BE49-F238E27FC236}">
                <a16:creationId xmlns:a16="http://schemas.microsoft.com/office/drawing/2014/main" id="{59DBF0F4-5C69-5C6C-8F89-4F17BECFB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561" y="1775056"/>
            <a:ext cx="579543" cy="579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le:Stack Overflow icon.svg - Wikimedia Commons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2003" y="2354599"/>
            <a:ext cx="872302" cy="87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next js&quot; Icon - Download for free – Iconduck">
            <a:extLst>
              <a:ext uri="{FF2B5EF4-FFF2-40B4-BE49-F238E27FC236}">
                <a16:creationId xmlns:a16="http://schemas.microsoft.com/office/drawing/2014/main" id="{98787A21-02DB-BA22-00C1-E02758AB3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0803" y="3400237"/>
            <a:ext cx="508415" cy="50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React icon in a hexagon Royalty Free Vector Image">
            <a:extLst>
              <a:ext uri="{FF2B5EF4-FFF2-40B4-BE49-F238E27FC236}">
                <a16:creationId xmlns:a16="http://schemas.microsoft.com/office/drawing/2014/main" id="{16A461E7-A53D-18E2-C6D8-4EBFDAE6C8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29"/>
          <a:stretch/>
        </p:blipFill>
        <p:spPr bwMode="auto">
          <a:xfrm>
            <a:off x="2362214" y="4211575"/>
            <a:ext cx="645940" cy="62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69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>
          <a:extLst>
            <a:ext uri="{FF2B5EF4-FFF2-40B4-BE49-F238E27FC236}">
              <a16:creationId xmlns:a16="http://schemas.microsoft.com/office/drawing/2014/main" id="{326E551D-5977-38A1-7EF4-3AEF25867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3">
            <a:extLst>
              <a:ext uri="{FF2B5EF4-FFF2-40B4-BE49-F238E27FC236}">
                <a16:creationId xmlns:a16="http://schemas.microsoft.com/office/drawing/2014/main" id="{E83F85CE-64AC-888B-9247-E4F53A7144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13831" y="544010"/>
            <a:ext cx="6054583" cy="8670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b="1" dirty="0" smtClean="0">
                <a:solidFill>
                  <a:srgbClr val="310770"/>
                </a:solidFill>
                <a:latin typeface="Exo"/>
                <a:ea typeface="Exo"/>
                <a:cs typeface="Exo"/>
                <a:sym typeface="Exo"/>
              </a:rPr>
              <a:t>Демонстрация</a:t>
            </a:r>
            <a:endParaRPr lang="bg-BG" sz="3200" b="1" dirty="0">
              <a:solidFill>
                <a:srgbClr val="310770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512" name="Oval 511">
            <a:extLst>
              <a:ext uri="{FF2B5EF4-FFF2-40B4-BE49-F238E27FC236}">
                <a16:creationId xmlns:a16="http://schemas.microsoft.com/office/drawing/2014/main" id="{7259EC40-7E4F-D87C-79A6-EBC4812FCA03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3" name="Rectangle: Rounded Corners 512">
            <a:extLst>
              <a:ext uri="{FF2B5EF4-FFF2-40B4-BE49-F238E27FC236}">
                <a16:creationId xmlns:a16="http://schemas.microsoft.com/office/drawing/2014/main" id="{40EDC56C-8B2D-3392-A3D7-03F5DC12721A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oogle Shape;54;p13">
            <a:extLst>
              <a:ext uri="{FF2B5EF4-FFF2-40B4-BE49-F238E27FC236}">
                <a16:creationId xmlns:a16="http://schemas.microsoft.com/office/drawing/2014/main" id="{B59055D0-EE67-ED5A-2ECD-B3619CE70DF4}"/>
              </a:ext>
            </a:extLst>
          </p:cNvPr>
          <p:cNvGrpSpPr/>
          <p:nvPr/>
        </p:nvGrpSpPr>
        <p:grpSpPr>
          <a:xfrm>
            <a:off x="2440468" y="1489193"/>
            <a:ext cx="4207415" cy="2966160"/>
            <a:chOff x="2523825" y="1354400"/>
            <a:chExt cx="4476450" cy="3155825"/>
          </a:xfrm>
        </p:grpSpPr>
        <p:sp>
          <p:nvSpPr>
            <p:cNvPr id="6" name="Google Shape;55;p13">
              <a:extLst>
                <a:ext uri="{FF2B5EF4-FFF2-40B4-BE49-F238E27FC236}">
                  <a16:creationId xmlns:a16="http://schemas.microsoft.com/office/drawing/2014/main" id="{74F06B13-1F91-0ECB-A009-C4CED017C20F}"/>
                </a:ext>
              </a:extLst>
            </p:cNvPr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6;p13">
              <a:extLst>
                <a:ext uri="{FF2B5EF4-FFF2-40B4-BE49-F238E27FC236}">
                  <a16:creationId xmlns:a16="http://schemas.microsoft.com/office/drawing/2014/main" id="{D51C5CDC-B937-C443-D58A-8D30AD84421D}"/>
                </a:ext>
              </a:extLst>
            </p:cNvPr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;p13">
              <a:extLst>
                <a:ext uri="{FF2B5EF4-FFF2-40B4-BE49-F238E27FC236}">
                  <a16:creationId xmlns:a16="http://schemas.microsoft.com/office/drawing/2014/main" id="{E6995E19-799A-7DC5-5505-82EBCDF4F07D}"/>
                </a:ext>
              </a:extLst>
            </p:cNvPr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8;p13">
              <a:extLst>
                <a:ext uri="{FF2B5EF4-FFF2-40B4-BE49-F238E27FC236}">
                  <a16:creationId xmlns:a16="http://schemas.microsoft.com/office/drawing/2014/main" id="{91B4BF96-81B3-ABB8-1875-ED83539FA822}"/>
                </a:ext>
              </a:extLst>
            </p:cNvPr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9;p13">
              <a:extLst>
                <a:ext uri="{FF2B5EF4-FFF2-40B4-BE49-F238E27FC236}">
                  <a16:creationId xmlns:a16="http://schemas.microsoft.com/office/drawing/2014/main" id="{AE6FE6E3-6C9A-DF76-C62D-31AD753FC535}"/>
                </a:ext>
              </a:extLst>
            </p:cNvPr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0;p13">
              <a:extLst>
                <a:ext uri="{FF2B5EF4-FFF2-40B4-BE49-F238E27FC236}">
                  <a16:creationId xmlns:a16="http://schemas.microsoft.com/office/drawing/2014/main" id="{FC308B32-029F-D7E0-81AB-6B4358C74789}"/>
                </a:ext>
              </a:extLst>
            </p:cNvPr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1;p13">
              <a:extLst>
                <a:ext uri="{FF2B5EF4-FFF2-40B4-BE49-F238E27FC236}">
                  <a16:creationId xmlns:a16="http://schemas.microsoft.com/office/drawing/2014/main" id="{E167E350-52EA-9E53-144F-352CD1A43773}"/>
                </a:ext>
              </a:extLst>
            </p:cNvPr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2;p13">
              <a:extLst>
                <a:ext uri="{FF2B5EF4-FFF2-40B4-BE49-F238E27FC236}">
                  <a16:creationId xmlns:a16="http://schemas.microsoft.com/office/drawing/2014/main" id="{2FC11391-89CC-2AA8-B958-002F374B437D}"/>
                </a:ext>
              </a:extLst>
            </p:cNvPr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;p13">
              <a:extLst>
                <a:ext uri="{FF2B5EF4-FFF2-40B4-BE49-F238E27FC236}">
                  <a16:creationId xmlns:a16="http://schemas.microsoft.com/office/drawing/2014/main" id="{D3357176-9B80-2C6B-9402-45112940A3B9}"/>
                </a:ext>
              </a:extLst>
            </p:cNvPr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;p13">
              <a:extLst>
                <a:ext uri="{FF2B5EF4-FFF2-40B4-BE49-F238E27FC236}">
                  <a16:creationId xmlns:a16="http://schemas.microsoft.com/office/drawing/2014/main" id="{F1FDEBBA-CDDF-D458-6073-B7FB14BEC390}"/>
                </a:ext>
              </a:extLst>
            </p:cNvPr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5;p13">
              <a:extLst>
                <a:ext uri="{FF2B5EF4-FFF2-40B4-BE49-F238E27FC236}">
                  <a16:creationId xmlns:a16="http://schemas.microsoft.com/office/drawing/2014/main" id="{46369531-8A52-08D1-AB1D-3538325BA7D7}"/>
                </a:ext>
              </a:extLst>
            </p:cNvPr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6;p13">
              <a:extLst>
                <a:ext uri="{FF2B5EF4-FFF2-40B4-BE49-F238E27FC236}">
                  <a16:creationId xmlns:a16="http://schemas.microsoft.com/office/drawing/2014/main" id="{C4F6BCBE-D9CC-0DEA-0780-5091EF177BBE}"/>
                </a:ext>
              </a:extLst>
            </p:cNvPr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7;p13">
              <a:extLst>
                <a:ext uri="{FF2B5EF4-FFF2-40B4-BE49-F238E27FC236}">
                  <a16:creationId xmlns:a16="http://schemas.microsoft.com/office/drawing/2014/main" id="{8E8465F0-A730-85E2-9902-9C81F72A582E}"/>
                </a:ext>
              </a:extLst>
            </p:cNvPr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;p13">
              <a:extLst>
                <a:ext uri="{FF2B5EF4-FFF2-40B4-BE49-F238E27FC236}">
                  <a16:creationId xmlns:a16="http://schemas.microsoft.com/office/drawing/2014/main" id="{210B797D-8DB2-1781-DF4B-12AAA3D6EF97}"/>
                </a:ext>
              </a:extLst>
            </p:cNvPr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9;p13">
              <a:extLst>
                <a:ext uri="{FF2B5EF4-FFF2-40B4-BE49-F238E27FC236}">
                  <a16:creationId xmlns:a16="http://schemas.microsoft.com/office/drawing/2014/main" id="{1FA60452-9BD5-43CE-6AEF-2E000178F619}"/>
                </a:ext>
              </a:extLst>
            </p:cNvPr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0;p13">
              <a:extLst>
                <a:ext uri="{FF2B5EF4-FFF2-40B4-BE49-F238E27FC236}">
                  <a16:creationId xmlns:a16="http://schemas.microsoft.com/office/drawing/2014/main" id="{15F4C0FF-43DF-2AB8-2EC1-77D15006B587}"/>
                </a:ext>
              </a:extLst>
            </p:cNvPr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1;p13">
              <a:extLst>
                <a:ext uri="{FF2B5EF4-FFF2-40B4-BE49-F238E27FC236}">
                  <a16:creationId xmlns:a16="http://schemas.microsoft.com/office/drawing/2014/main" id="{85FFBBF0-1617-6226-D871-9FF061542696}"/>
                </a:ext>
              </a:extLst>
            </p:cNvPr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2;p13">
              <a:extLst>
                <a:ext uri="{FF2B5EF4-FFF2-40B4-BE49-F238E27FC236}">
                  <a16:creationId xmlns:a16="http://schemas.microsoft.com/office/drawing/2014/main" id="{1E402EDE-ED92-FF61-4F54-C7296F943FCF}"/>
                </a:ext>
              </a:extLst>
            </p:cNvPr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;p13">
              <a:extLst>
                <a:ext uri="{FF2B5EF4-FFF2-40B4-BE49-F238E27FC236}">
                  <a16:creationId xmlns:a16="http://schemas.microsoft.com/office/drawing/2014/main" id="{288C1B20-F518-B8DB-1F7C-6FEF2554793F}"/>
                </a:ext>
              </a:extLst>
            </p:cNvPr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4;p13">
              <a:extLst>
                <a:ext uri="{FF2B5EF4-FFF2-40B4-BE49-F238E27FC236}">
                  <a16:creationId xmlns:a16="http://schemas.microsoft.com/office/drawing/2014/main" id="{98D7D214-84BE-7F9B-2748-A99F2ACCD3CA}"/>
                </a:ext>
              </a:extLst>
            </p:cNvPr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5;p13">
              <a:extLst>
                <a:ext uri="{FF2B5EF4-FFF2-40B4-BE49-F238E27FC236}">
                  <a16:creationId xmlns:a16="http://schemas.microsoft.com/office/drawing/2014/main" id="{D199B7E7-3D32-5A2C-A1BD-5F46428B7CF4}"/>
                </a:ext>
              </a:extLst>
            </p:cNvPr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;p13">
              <a:extLst>
                <a:ext uri="{FF2B5EF4-FFF2-40B4-BE49-F238E27FC236}">
                  <a16:creationId xmlns:a16="http://schemas.microsoft.com/office/drawing/2014/main" id="{EEB8FA05-7447-B9A9-98EE-37665B22D64A}"/>
                </a:ext>
              </a:extLst>
            </p:cNvPr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7;p13">
              <a:extLst>
                <a:ext uri="{FF2B5EF4-FFF2-40B4-BE49-F238E27FC236}">
                  <a16:creationId xmlns:a16="http://schemas.microsoft.com/office/drawing/2014/main" id="{8628BD6A-9F7B-25E4-A0AC-04AB25292BA7}"/>
                </a:ext>
              </a:extLst>
            </p:cNvPr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;p13">
              <a:extLst>
                <a:ext uri="{FF2B5EF4-FFF2-40B4-BE49-F238E27FC236}">
                  <a16:creationId xmlns:a16="http://schemas.microsoft.com/office/drawing/2014/main" id="{37EEE35D-DF0E-1EA9-8D9E-B75762576D60}"/>
                </a:ext>
              </a:extLst>
            </p:cNvPr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9;p13">
              <a:extLst>
                <a:ext uri="{FF2B5EF4-FFF2-40B4-BE49-F238E27FC236}">
                  <a16:creationId xmlns:a16="http://schemas.microsoft.com/office/drawing/2014/main" id="{DF4EDD2B-4C9C-9A97-58B8-1EB08B3D5F6A}"/>
                </a:ext>
              </a:extLst>
            </p:cNvPr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;p13">
              <a:extLst>
                <a:ext uri="{FF2B5EF4-FFF2-40B4-BE49-F238E27FC236}">
                  <a16:creationId xmlns:a16="http://schemas.microsoft.com/office/drawing/2014/main" id="{8DC218E9-44E4-B1D6-DD59-567604D028AD}"/>
                </a:ext>
              </a:extLst>
            </p:cNvPr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1;p13">
              <a:extLst>
                <a:ext uri="{FF2B5EF4-FFF2-40B4-BE49-F238E27FC236}">
                  <a16:creationId xmlns:a16="http://schemas.microsoft.com/office/drawing/2014/main" id="{8EC76193-6438-C0FB-4674-0F9B46BF1E4D}"/>
                </a:ext>
              </a:extLst>
            </p:cNvPr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2;p13">
              <a:extLst>
                <a:ext uri="{FF2B5EF4-FFF2-40B4-BE49-F238E27FC236}">
                  <a16:creationId xmlns:a16="http://schemas.microsoft.com/office/drawing/2014/main" id="{4C1BB05E-4742-1BAF-1ED9-D136B7F288D1}"/>
                </a:ext>
              </a:extLst>
            </p:cNvPr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3;p13">
              <a:extLst>
                <a:ext uri="{FF2B5EF4-FFF2-40B4-BE49-F238E27FC236}">
                  <a16:creationId xmlns:a16="http://schemas.microsoft.com/office/drawing/2014/main" id="{9536306F-BED6-1230-8FFF-7A42A7DB81D7}"/>
                </a:ext>
              </a:extLst>
            </p:cNvPr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4;p13">
              <a:extLst>
                <a:ext uri="{FF2B5EF4-FFF2-40B4-BE49-F238E27FC236}">
                  <a16:creationId xmlns:a16="http://schemas.microsoft.com/office/drawing/2014/main" id="{423F389D-1C57-FF2D-2013-35EF20CF2719}"/>
                </a:ext>
              </a:extLst>
            </p:cNvPr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5;p13">
              <a:extLst>
                <a:ext uri="{FF2B5EF4-FFF2-40B4-BE49-F238E27FC236}">
                  <a16:creationId xmlns:a16="http://schemas.microsoft.com/office/drawing/2014/main" id="{DFBA1E19-51BF-93AF-4367-64911A094694}"/>
                </a:ext>
              </a:extLst>
            </p:cNvPr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6;p13">
              <a:extLst>
                <a:ext uri="{FF2B5EF4-FFF2-40B4-BE49-F238E27FC236}">
                  <a16:creationId xmlns:a16="http://schemas.microsoft.com/office/drawing/2014/main" id="{5E96B5AB-BD71-D5AC-6092-665DFA7550B9}"/>
                </a:ext>
              </a:extLst>
            </p:cNvPr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7;p13">
              <a:extLst>
                <a:ext uri="{FF2B5EF4-FFF2-40B4-BE49-F238E27FC236}">
                  <a16:creationId xmlns:a16="http://schemas.microsoft.com/office/drawing/2014/main" id="{F5B61069-1158-AFE9-E6F1-04C9326C2218}"/>
                </a:ext>
              </a:extLst>
            </p:cNvPr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8;p13">
              <a:extLst>
                <a:ext uri="{FF2B5EF4-FFF2-40B4-BE49-F238E27FC236}">
                  <a16:creationId xmlns:a16="http://schemas.microsoft.com/office/drawing/2014/main" id="{3D4AAF95-B05A-0849-529B-72577B18FC91}"/>
                </a:ext>
              </a:extLst>
            </p:cNvPr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9;p13">
              <a:extLst>
                <a:ext uri="{FF2B5EF4-FFF2-40B4-BE49-F238E27FC236}">
                  <a16:creationId xmlns:a16="http://schemas.microsoft.com/office/drawing/2014/main" id="{BABDBDA3-6BED-C9C3-8438-FB57B84BE188}"/>
                </a:ext>
              </a:extLst>
            </p:cNvPr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0;p13">
              <a:extLst>
                <a:ext uri="{FF2B5EF4-FFF2-40B4-BE49-F238E27FC236}">
                  <a16:creationId xmlns:a16="http://schemas.microsoft.com/office/drawing/2014/main" id="{950FF0FB-944E-B054-01D5-F09C8AA70C8A}"/>
                </a:ext>
              </a:extLst>
            </p:cNvPr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;p13">
              <a:extLst>
                <a:ext uri="{FF2B5EF4-FFF2-40B4-BE49-F238E27FC236}">
                  <a16:creationId xmlns:a16="http://schemas.microsoft.com/office/drawing/2014/main" id="{A5F16A84-5B2A-65D5-0BF1-EBFBD4352E7D}"/>
                </a:ext>
              </a:extLst>
            </p:cNvPr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;p13">
              <a:extLst>
                <a:ext uri="{FF2B5EF4-FFF2-40B4-BE49-F238E27FC236}">
                  <a16:creationId xmlns:a16="http://schemas.microsoft.com/office/drawing/2014/main" id="{508F092C-618F-C8D6-135A-51FD99B80C3E}"/>
                </a:ext>
              </a:extLst>
            </p:cNvPr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3;p13">
              <a:extLst>
                <a:ext uri="{FF2B5EF4-FFF2-40B4-BE49-F238E27FC236}">
                  <a16:creationId xmlns:a16="http://schemas.microsoft.com/office/drawing/2014/main" id="{790D37E0-2F85-FD77-7120-02AB6EBBA58A}"/>
                </a:ext>
              </a:extLst>
            </p:cNvPr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4;p13">
              <a:extLst>
                <a:ext uri="{FF2B5EF4-FFF2-40B4-BE49-F238E27FC236}">
                  <a16:creationId xmlns:a16="http://schemas.microsoft.com/office/drawing/2014/main" id="{CDFAF786-1A25-9B70-7881-8F1B5FC686A2}"/>
                </a:ext>
              </a:extLst>
            </p:cNvPr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5;p13">
              <a:extLst>
                <a:ext uri="{FF2B5EF4-FFF2-40B4-BE49-F238E27FC236}">
                  <a16:creationId xmlns:a16="http://schemas.microsoft.com/office/drawing/2014/main" id="{A6CE030C-AFAC-76CD-A179-F564C658E706}"/>
                </a:ext>
              </a:extLst>
            </p:cNvPr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6;p13">
              <a:extLst>
                <a:ext uri="{FF2B5EF4-FFF2-40B4-BE49-F238E27FC236}">
                  <a16:creationId xmlns:a16="http://schemas.microsoft.com/office/drawing/2014/main" id="{1693184C-8FC0-F8AE-A272-ACFBC8958B93}"/>
                </a:ext>
              </a:extLst>
            </p:cNvPr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7;p13">
              <a:extLst>
                <a:ext uri="{FF2B5EF4-FFF2-40B4-BE49-F238E27FC236}">
                  <a16:creationId xmlns:a16="http://schemas.microsoft.com/office/drawing/2014/main" id="{1540AF9E-B051-510B-9A65-F5CAEC7B7618}"/>
                </a:ext>
              </a:extLst>
            </p:cNvPr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8;p13">
              <a:extLst>
                <a:ext uri="{FF2B5EF4-FFF2-40B4-BE49-F238E27FC236}">
                  <a16:creationId xmlns:a16="http://schemas.microsoft.com/office/drawing/2014/main" id="{6EE780C3-A59A-3372-20E7-97789E0F3B9F}"/>
                </a:ext>
              </a:extLst>
            </p:cNvPr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9;p13">
              <a:extLst>
                <a:ext uri="{FF2B5EF4-FFF2-40B4-BE49-F238E27FC236}">
                  <a16:creationId xmlns:a16="http://schemas.microsoft.com/office/drawing/2014/main" id="{4C3B306C-3BF7-6F37-8FF5-A3193E5BB2E2}"/>
                </a:ext>
              </a:extLst>
            </p:cNvPr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0;p13">
              <a:extLst>
                <a:ext uri="{FF2B5EF4-FFF2-40B4-BE49-F238E27FC236}">
                  <a16:creationId xmlns:a16="http://schemas.microsoft.com/office/drawing/2014/main" id="{5933868A-D72B-1B04-006F-B1C5833AF4A3}"/>
                </a:ext>
              </a:extLst>
            </p:cNvPr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1;p13">
              <a:extLst>
                <a:ext uri="{FF2B5EF4-FFF2-40B4-BE49-F238E27FC236}">
                  <a16:creationId xmlns:a16="http://schemas.microsoft.com/office/drawing/2014/main" id="{D75012F3-D591-9D98-F734-5AD7D94EB37F}"/>
                </a:ext>
              </a:extLst>
            </p:cNvPr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2;p13">
              <a:extLst>
                <a:ext uri="{FF2B5EF4-FFF2-40B4-BE49-F238E27FC236}">
                  <a16:creationId xmlns:a16="http://schemas.microsoft.com/office/drawing/2014/main" id="{04F54BFC-FF61-09A5-99FC-81AF3B27AA59}"/>
                </a:ext>
              </a:extLst>
            </p:cNvPr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3;p13">
              <a:extLst>
                <a:ext uri="{FF2B5EF4-FFF2-40B4-BE49-F238E27FC236}">
                  <a16:creationId xmlns:a16="http://schemas.microsoft.com/office/drawing/2014/main" id="{FCB4E8C4-A2B9-8A39-EE1A-5B2418B0A8DA}"/>
                </a:ext>
              </a:extLst>
            </p:cNvPr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4;p13">
              <a:extLst>
                <a:ext uri="{FF2B5EF4-FFF2-40B4-BE49-F238E27FC236}">
                  <a16:creationId xmlns:a16="http://schemas.microsoft.com/office/drawing/2014/main" id="{6E6FC6C6-C25C-6EFF-F67B-439F0356264C}"/>
                </a:ext>
              </a:extLst>
            </p:cNvPr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;p13">
              <a:extLst>
                <a:ext uri="{FF2B5EF4-FFF2-40B4-BE49-F238E27FC236}">
                  <a16:creationId xmlns:a16="http://schemas.microsoft.com/office/drawing/2014/main" id="{BEF41DB8-CB57-2F47-12AA-0F0FFEB61CC2}"/>
                </a:ext>
              </a:extLst>
            </p:cNvPr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6;p13">
              <a:extLst>
                <a:ext uri="{FF2B5EF4-FFF2-40B4-BE49-F238E27FC236}">
                  <a16:creationId xmlns:a16="http://schemas.microsoft.com/office/drawing/2014/main" id="{41F9D4BD-4C8E-6C3B-C82F-647AEE437FFC}"/>
                </a:ext>
              </a:extLst>
            </p:cNvPr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7;p13">
              <a:extLst>
                <a:ext uri="{FF2B5EF4-FFF2-40B4-BE49-F238E27FC236}">
                  <a16:creationId xmlns:a16="http://schemas.microsoft.com/office/drawing/2014/main" id="{593182E0-231B-51FA-5626-6775C20F8E7A}"/>
                </a:ext>
              </a:extLst>
            </p:cNvPr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8;p13">
              <a:extLst>
                <a:ext uri="{FF2B5EF4-FFF2-40B4-BE49-F238E27FC236}">
                  <a16:creationId xmlns:a16="http://schemas.microsoft.com/office/drawing/2014/main" id="{093ADA4E-8E2D-949C-A399-6A35BE3F5701}"/>
                </a:ext>
              </a:extLst>
            </p:cNvPr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9;p13">
              <a:extLst>
                <a:ext uri="{FF2B5EF4-FFF2-40B4-BE49-F238E27FC236}">
                  <a16:creationId xmlns:a16="http://schemas.microsoft.com/office/drawing/2014/main" id="{A1EA5804-7C59-608B-1413-7C5CD5C471FA}"/>
                </a:ext>
              </a:extLst>
            </p:cNvPr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0;p13">
              <a:extLst>
                <a:ext uri="{FF2B5EF4-FFF2-40B4-BE49-F238E27FC236}">
                  <a16:creationId xmlns:a16="http://schemas.microsoft.com/office/drawing/2014/main" id="{AAA14CB7-9770-9ABE-0933-87CED21534E6}"/>
                </a:ext>
              </a:extLst>
            </p:cNvPr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1;p13">
              <a:extLst>
                <a:ext uri="{FF2B5EF4-FFF2-40B4-BE49-F238E27FC236}">
                  <a16:creationId xmlns:a16="http://schemas.microsoft.com/office/drawing/2014/main" id="{25AE85C7-6102-D517-1338-83D62375C7E8}"/>
                </a:ext>
              </a:extLst>
            </p:cNvPr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2;p13">
              <a:extLst>
                <a:ext uri="{FF2B5EF4-FFF2-40B4-BE49-F238E27FC236}">
                  <a16:creationId xmlns:a16="http://schemas.microsoft.com/office/drawing/2014/main" id="{11952245-C194-D09F-D613-5A2CF603807D}"/>
                </a:ext>
              </a:extLst>
            </p:cNvPr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13;p13">
              <a:extLst>
                <a:ext uri="{FF2B5EF4-FFF2-40B4-BE49-F238E27FC236}">
                  <a16:creationId xmlns:a16="http://schemas.microsoft.com/office/drawing/2014/main" id="{9B955FCB-6DF1-E2F4-9E2F-62A205811DAC}"/>
                </a:ext>
              </a:extLst>
            </p:cNvPr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14;p13">
              <a:extLst>
                <a:ext uri="{FF2B5EF4-FFF2-40B4-BE49-F238E27FC236}">
                  <a16:creationId xmlns:a16="http://schemas.microsoft.com/office/drawing/2014/main" id="{0D4D48CF-DE86-F221-79A1-6DCAAA456108}"/>
                </a:ext>
              </a:extLst>
            </p:cNvPr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15;p13">
              <a:extLst>
                <a:ext uri="{FF2B5EF4-FFF2-40B4-BE49-F238E27FC236}">
                  <a16:creationId xmlns:a16="http://schemas.microsoft.com/office/drawing/2014/main" id="{F7EB5977-62F2-3DD1-B500-A5F5AE9301D3}"/>
                </a:ext>
              </a:extLst>
            </p:cNvPr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16;p13">
              <a:extLst>
                <a:ext uri="{FF2B5EF4-FFF2-40B4-BE49-F238E27FC236}">
                  <a16:creationId xmlns:a16="http://schemas.microsoft.com/office/drawing/2014/main" id="{60318878-0966-C6A1-85D3-18A77FBCB0BD}"/>
                </a:ext>
              </a:extLst>
            </p:cNvPr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17;p13">
              <a:extLst>
                <a:ext uri="{FF2B5EF4-FFF2-40B4-BE49-F238E27FC236}">
                  <a16:creationId xmlns:a16="http://schemas.microsoft.com/office/drawing/2014/main" id="{A6B90608-0F3D-55C3-C971-797B1023BD49}"/>
                </a:ext>
              </a:extLst>
            </p:cNvPr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18;p13">
              <a:extLst>
                <a:ext uri="{FF2B5EF4-FFF2-40B4-BE49-F238E27FC236}">
                  <a16:creationId xmlns:a16="http://schemas.microsoft.com/office/drawing/2014/main" id="{C8EBDCD2-8B33-5A48-113C-29CC3AD22E5C}"/>
                </a:ext>
              </a:extLst>
            </p:cNvPr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19;p13">
              <a:extLst>
                <a:ext uri="{FF2B5EF4-FFF2-40B4-BE49-F238E27FC236}">
                  <a16:creationId xmlns:a16="http://schemas.microsoft.com/office/drawing/2014/main" id="{F51652DC-B6AA-D16C-2FC8-DAE305A7D0B1}"/>
                </a:ext>
              </a:extLst>
            </p:cNvPr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0;p13">
              <a:extLst>
                <a:ext uri="{FF2B5EF4-FFF2-40B4-BE49-F238E27FC236}">
                  <a16:creationId xmlns:a16="http://schemas.microsoft.com/office/drawing/2014/main" id="{ECD351F5-C886-5246-26F3-D4765EDAA5D3}"/>
                </a:ext>
              </a:extLst>
            </p:cNvPr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1;p13">
              <a:extLst>
                <a:ext uri="{FF2B5EF4-FFF2-40B4-BE49-F238E27FC236}">
                  <a16:creationId xmlns:a16="http://schemas.microsoft.com/office/drawing/2014/main" id="{D734CEBD-62BB-3574-F342-8F610EAA06C9}"/>
                </a:ext>
              </a:extLst>
            </p:cNvPr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2;p13">
              <a:extLst>
                <a:ext uri="{FF2B5EF4-FFF2-40B4-BE49-F238E27FC236}">
                  <a16:creationId xmlns:a16="http://schemas.microsoft.com/office/drawing/2014/main" id="{4C69A93B-4D3E-991B-E1B6-FD8EDFF7FE29}"/>
                </a:ext>
              </a:extLst>
            </p:cNvPr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3;p13">
              <a:extLst>
                <a:ext uri="{FF2B5EF4-FFF2-40B4-BE49-F238E27FC236}">
                  <a16:creationId xmlns:a16="http://schemas.microsoft.com/office/drawing/2014/main" id="{66E2FA42-B2BB-0AF1-D992-405874861863}"/>
                </a:ext>
              </a:extLst>
            </p:cNvPr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4;p13">
              <a:extLst>
                <a:ext uri="{FF2B5EF4-FFF2-40B4-BE49-F238E27FC236}">
                  <a16:creationId xmlns:a16="http://schemas.microsoft.com/office/drawing/2014/main" id="{60C4076C-035F-90BA-00EC-D7CFA8797491}"/>
                </a:ext>
              </a:extLst>
            </p:cNvPr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5;p13">
              <a:extLst>
                <a:ext uri="{FF2B5EF4-FFF2-40B4-BE49-F238E27FC236}">
                  <a16:creationId xmlns:a16="http://schemas.microsoft.com/office/drawing/2014/main" id="{C98B7F71-E57B-7E8E-933D-A80908AA5496}"/>
                </a:ext>
              </a:extLst>
            </p:cNvPr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6;p13">
              <a:extLst>
                <a:ext uri="{FF2B5EF4-FFF2-40B4-BE49-F238E27FC236}">
                  <a16:creationId xmlns:a16="http://schemas.microsoft.com/office/drawing/2014/main" id="{B57F0B91-FB9D-1FC1-2E60-3EAF3FD77149}"/>
                </a:ext>
              </a:extLst>
            </p:cNvPr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7;p13">
              <a:extLst>
                <a:ext uri="{FF2B5EF4-FFF2-40B4-BE49-F238E27FC236}">
                  <a16:creationId xmlns:a16="http://schemas.microsoft.com/office/drawing/2014/main" id="{586CC5BC-050B-B800-0560-AA1003737658}"/>
                </a:ext>
              </a:extLst>
            </p:cNvPr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8;p13">
              <a:extLst>
                <a:ext uri="{FF2B5EF4-FFF2-40B4-BE49-F238E27FC236}">
                  <a16:creationId xmlns:a16="http://schemas.microsoft.com/office/drawing/2014/main" id="{9508DDFC-E38A-74E5-022E-C834FD1911BD}"/>
                </a:ext>
              </a:extLst>
            </p:cNvPr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9;p13">
              <a:extLst>
                <a:ext uri="{FF2B5EF4-FFF2-40B4-BE49-F238E27FC236}">
                  <a16:creationId xmlns:a16="http://schemas.microsoft.com/office/drawing/2014/main" id="{7B43C491-C6BB-86BD-957B-CC7E8651A053}"/>
                </a:ext>
              </a:extLst>
            </p:cNvPr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0;p13">
              <a:extLst>
                <a:ext uri="{FF2B5EF4-FFF2-40B4-BE49-F238E27FC236}">
                  <a16:creationId xmlns:a16="http://schemas.microsoft.com/office/drawing/2014/main" id="{2B0A9E74-CC5C-F9BB-EF17-BAC1785D8970}"/>
                </a:ext>
              </a:extLst>
            </p:cNvPr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31;p13">
              <a:extLst>
                <a:ext uri="{FF2B5EF4-FFF2-40B4-BE49-F238E27FC236}">
                  <a16:creationId xmlns:a16="http://schemas.microsoft.com/office/drawing/2014/main" id="{61591E7F-763E-B7FA-E31D-7DC77F1C6342}"/>
                </a:ext>
              </a:extLst>
            </p:cNvPr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32;p13">
              <a:extLst>
                <a:ext uri="{FF2B5EF4-FFF2-40B4-BE49-F238E27FC236}">
                  <a16:creationId xmlns:a16="http://schemas.microsoft.com/office/drawing/2014/main" id="{126882EC-8C12-7CA7-8FB1-F40D7F3FBD6D}"/>
                </a:ext>
              </a:extLst>
            </p:cNvPr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33;p13">
              <a:extLst>
                <a:ext uri="{FF2B5EF4-FFF2-40B4-BE49-F238E27FC236}">
                  <a16:creationId xmlns:a16="http://schemas.microsoft.com/office/drawing/2014/main" id="{5609347E-4F33-9C88-8E84-2E397BFBA5EC}"/>
                </a:ext>
              </a:extLst>
            </p:cNvPr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34;p13">
              <a:extLst>
                <a:ext uri="{FF2B5EF4-FFF2-40B4-BE49-F238E27FC236}">
                  <a16:creationId xmlns:a16="http://schemas.microsoft.com/office/drawing/2014/main" id="{EF95A36B-65A4-2D3A-6587-72361CEDC3C3}"/>
                </a:ext>
              </a:extLst>
            </p:cNvPr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35;p13">
              <a:extLst>
                <a:ext uri="{FF2B5EF4-FFF2-40B4-BE49-F238E27FC236}">
                  <a16:creationId xmlns:a16="http://schemas.microsoft.com/office/drawing/2014/main" id="{A62947E1-D6FD-4332-CF60-2CC4CD9C6CD1}"/>
                </a:ext>
              </a:extLst>
            </p:cNvPr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36;p13">
              <a:extLst>
                <a:ext uri="{FF2B5EF4-FFF2-40B4-BE49-F238E27FC236}">
                  <a16:creationId xmlns:a16="http://schemas.microsoft.com/office/drawing/2014/main" id="{B743F44D-EF50-549E-3DB6-ACA3C14271A8}"/>
                </a:ext>
              </a:extLst>
            </p:cNvPr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37;p13">
              <a:extLst>
                <a:ext uri="{FF2B5EF4-FFF2-40B4-BE49-F238E27FC236}">
                  <a16:creationId xmlns:a16="http://schemas.microsoft.com/office/drawing/2014/main" id="{3F254E5B-3A77-7F27-2FF5-C5B62BACEF3C}"/>
                </a:ext>
              </a:extLst>
            </p:cNvPr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38;p13">
              <a:extLst>
                <a:ext uri="{FF2B5EF4-FFF2-40B4-BE49-F238E27FC236}">
                  <a16:creationId xmlns:a16="http://schemas.microsoft.com/office/drawing/2014/main" id="{54C2986C-F3E7-35BF-1893-B0A992DA83B5}"/>
                </a:ext>
              </a:extLst>
            </p:cNvPr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39;p13">
              <a:extLst>
                <a:ext uri="{FF2B5EF4-FFF2-40B4-BE49-F238E27FC236}">
                  <a16:creationId xmlns:a16="http://schemas.microsoft.com/office/drawing/2014/main" id="{8FD2E84A-CF5B-6184-4C31-81DF7F91FB47}"/>
                </a:ext>
              </a:extLst>
            </p:cNvPr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0;p13">
              <a:extLst>
                <a:ext uri="{FF2B5EF4-FFF2-40B4-BE49-F238E27FC236}">
                  <a16:creationId xmlns:a16="http://schemas.microsoft.com/office/drawing/2014/main" id="{15A3E556-6966-318D-D464-76F1B0A59E36}"/>
                </a:ext>
              </a:extLst>
            </p:cNvPr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1;p13">
              <a:extLst>
                <a:ext uri="{FF2B5EF4-FFF2-40B4-BE49-F238E27FC236}">
                  <a16:creationId xmlns:a16="http://schemas.microsoft.com/office/drawing/2014/main" id="{2B85E9EC-7681-C909-229B-11687B38C3A8}"/>
                </a:ext>
              </a:extLst>
            </p:cNvPr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2;p13">
              <a:extLst>
                <a:ext uri="{FF2B5EF4-FFF2-40B4-BE49-F238E27FC236}">
                  <a16:creationId xmlns:a16="http://schemas.microsoft.com/office/drawing/2014/main" id="{2CCCB816-DCF9-B6A7-78F1-BC40A7CF9B21}"/>
                </a:ext>
              </a:extLst>
            </p:cNvPr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3;p13">
              <a:extLst>
                <a:ext uri="{FF2B5EF4-FFF2-40B4-BE49-F238E27FC236}">
                  <a16:creationId xmlns:a16="http://schemas.microsoft.com/office/drawing/2014/main" id="{DD8A05B7-E156-4DC7-0DEA-0920631937A1}"/>
                </a:ext>
              </a:extLst>
            </p:cNvPr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44;p13">
              <a:extLst>
                <a:ext uri="{FF2B5EF4-FFF2-40B4-BE49-F238E27FC236}">
                  <a16:creationId xmlns:a16="http://schemas.microsoft.com/office/drawing/2014/main" id="{36219209-96DD-8E31-4CC3-F919D3E8559E}"/>
                </a:ext>
              </a:extLst>
            </p:cNvPr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45;p13">
              <a:extLst>
                <a:ext uri="{FF2B5EF4-FFF2-40B4-BE49-F238E27FC236}">
                  <a16:creationId xmlns:a16="http://schemas.microsoft.com/office/drawing/2014/main" id="{EBCD00C9-804C-1346-CF7E-7FC4AF4C75C7}"/>
                </a:ext>
              </a:extLst>
            </p:cNvPr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6;p13">
              <a:extLst>
                <a:ext uri="{FF2B5EF4-FFF2-40B4-BE49-F238E27FC236}">
                  <a16:creationId xmlns:a16="http://schemas.microsoft.com/office/drawing/2014/main" id="{285C880B-7123-65F6-F905-2F00D9C01A35}"/>
                </a:ext>
              </a:extLst>
            </p:cNvPr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7;p13">
              <a:extLst>
                <a:ext uri="{FF2B5EF4-FFF2-40B4-BE49-F238E27FC236}">
                  <a16:creationId xmlns:a16="http://schemas.microsoft.com/office/drawing/2014/main" id="{1135EB87-84F0-E426-06EC-A058B607E598}"/>
                </a:ext>
              </a:extLst>
            </p:cNvPr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8;p13">
              <a:extLst>
                <a:ext uri="{FF2B5EF4-FFF2-40B4-BE49-F238E27FC236}">
                  <a16:creationId xmlns:a16="http://schemas.microsoft.com/office/drawing/2014/main" id="{CC3E7AB6-01E2-A884-7A37-D428953313B7}"/>
                </a:ext>
              </a:extLst>
            </p:cNvPr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9;p13">
              <a:extLst>
                <a:ext uri="{FF2B5EF4-FFF2-40B4-BE49-F238E27FC236}">
                  <a16:creationId xmlns:a16="http://schemas.microsoft.com/office/drawing/2014/main" id="{C2F6ACEA-78A1-5128-F985-CA1612B7CBF0}"/>
                </a:ext>
              </a:extLst>
            </p:cNvPr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0;p13">
              <a:extLst>
                <a:ext uri="{FF2B5EF4-FFF2-40B4-BE49-F238E27FC236}">
                  <a16:creationId xmlns:a16="http://schemas.microsoft.com/office/drawing/2014/main" id="{33BA6A62-9379-0013-BD0D-A3EBE2163215}"/>
                </a:ext>
              </a:extLst>
            </p:cNvPr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1;p13">
              <a:extLst>
                <a:ext uri="{FF2B5EF4-FFF2-40B4-BE49-F238E27FC236}">
                  <a16:creationId xmlns:a16="http://schemas.microsoft.com/office/drawing/2014/main" id="{78393CC4-A98E-BB19-3933-DF719AF5B63A}"/>
                </a:ext>
              </a:extLst>
            </p:cNvPr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2;p13">
              <a:extLst>
                <a:ext uri="{FF2B5EF4-FFF2-40B4-BE49-F238E27FC236}">
                  <a16:creationId xmlns:a16="http://schemas.microsoft.com/office/drawing/2014/main" id="{9C48BF45-55F8-D248-F8CD-C34290FC4648}"/>
                </a:ext>
              </a:extLst>
            </p:cNvPr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3;p13">
              <a:extLst>
                <a:ext uri="{FF2B5EF4-FFF2-40B4-BE49-F238E27FC236}">
                  <a16:creationId xmlns:a16="http://schemas.microsoft.com/office/drawing/2014/main" id="{B1E236B0-21AB-7CB8-3C40-8B24FABA89E2}"/>
                </a:ext>
              </a:extLst>
            </p:cNvPr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4;p13">
              <a:extLst>
                <a:ext uri="{FF2B5EF4-FFF2-40B4-BE49-F238E27FC236}">
                  <a16:creationId xmlns:a16="http://schemas.microsoft.com/office/drawing/2014/main" id="{F5BAEE09-5EAB-27B3-961A-082D632BD6C8}"/>
                </a:ext>
              </a:extLst>
            </p:cNvPr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;p13">
              <a:extLst>
                <a:ext uri="{FF2B5EF4-FFF2-40B4-BE49-F238E27FC236}">
                  <a16:creationId xmlns:a16="http://schemas.microsoft.com/office/drawing/2014/main" id="{6AE38E09-5672-7E7A-7283-949AD1F48F3C}"/>
                </a:ext>
              </a:extLst>
            </p:cNvPr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6;p13">
              <a:extLst>
                <a:ext uri="{FF2B5EF4-FFF2-40B4-BE49-F238E27FC236}">
                  <a16:creationId xmlns:a16="http://schemas.microsoft.com/office/drawing/2014/main" id="{1BBF8DE3-618D-D03B-54AF-D04E5A791DD5}"/>
                </a:ext>
              </a:extLst>
            </p:cNvPr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;p13">
              <a:extLst>
                <a:ext uri="{FF2B5EF4-FFF2-40B4-BE49-F238E27FC236}">
                  <a16:creationId xmlns:a16="http://schemas.microsoft.com/office/drawing/2014/main" id="{6764FBFA-E663-3C4A-E778-ED0534EEAC33}"/>
                </a:ext>
              </a:extLst>
            </p:cNvPr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8;p13">
              <a:extLst>
                <a:ext uri="{FF2B5EF4-FFF2-40B4-BE49-F238E27FC236}">
                  <a16:creationId xmlns:a16="http://schemas.microsoft.com/office/drawing/2014/main" id="{B012D303-678F-5B9B-B8B8-8535C21D3D24}"/>
                </a:ext>
              </a:extLst>
            </p:cNvPr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9;p13">
              <a:extLst>
                <a:ext uri="{FF2B5EF4-FFF2-40B4-BE49-F238E27FC236}">
                  <a16:creationId xmlns:a16="http://schemas.microsoft.com/office/drawing/2014/main" id="{480BCFFC-5D60-91F8-6B45-9CFB4613D448}"/>
                </a:ext>
              </a:extLst>
            </p:cNvPr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60;p13">
              <a:extLst>
                <a:ext uri="{FF2B5EF4-FFF2-40B4-BE49-F238E27FC236}">
                  <a16:creationId xmlns:a16="http://schemas.microsoft.com/office/drawing/2014/main" id="{3B595388-55F0-4575-F178-5168FFE18E5B}"/>
                </a:ext>
              </a:extLst>
            </p:cNvPr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61;p13">
              <a:extLst>
                <a:ext uri="{FF2B5EF4-FFF2-40B4-BE49-F238E27FC236}">
                  <a16:creationId xmlns:a16="http://schemas.microsoft.com/office/drawing/2014/main" id="{AC8BA271-7A2D-AAC2-7ADD-166FA13E84D8}"/>
                </a:ext>
              </a:extLst>
            </p:cNvPr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62;p13">
              <a:extLst>
                <a:ext uri="{FF2B5EF4-FFF2-40B4-BE49-F238E27FC236}">
                  <a16:creationId xmlns:a16="http://schemas.microsoft.com/office/drawing/2014/main" id="{B2C4F9D3-FA3B-D9CF-D629-EDAD4EFABBB3}"/>
                </a:ext>
              </a:extLst>
            </p:cNvPr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63;p13">
              <a:extLst>
                <a:ext uri="{FF2B5EF4-FFF2-40B4-BE49-F238E27FC236}">
                  <a16:creationId xmlns:a16="http://schemas.microsoft.com/office/drawing/2014/main" id="{6907A161-B4C4-C46B-2577-4B25E1029E05}"/>
                </a:ext>
              </a:extLst>
            </p:cNvPr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1842479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>
          <a:extLst>
            <a:ext uri="{FF2B5EF4-FFF2-40B4-BE49-F238E27FC236}">
              <a16:creationId xmlns:a16="http://schemas.microsoft.com/office/drawing/2014/main" id="{326E551D-5977-38A1-7EF4-3AEF25867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3">
            <a:extLst>
              <a:ext uri="{FF2B5EF4-FFF2-40B4-BE49-F238E27FC236}">
                <a16:creationId xmlns:a16="http://schemas.microsoft.com/office/drawing/2014/main" id="{E83F85CE-64AC-888B-9247-E4F53A7144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34761" y="527038"/>
            <a:ext cx="6054583" cy="8670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b="1" dirty="0">
                <a:solidFill>
                  <a:srgbClr val="310770"/>
                </a:solidFill>
                <a:latin typeface="Exo"/>
                <a:ea typeface="Exo"/>
                <a:cs typeface="Exo"/>
                <a:sym typeface="Exo"/>
              </a:rPr>
              <a:t>Благодарим за вниманието</a:t>
            </a:r>
          </a:p>
        </p:txBody>
      </p:sp>
      <p:sp>
        <p:nvSpPr>
          <p:cNvPr id="512" name="Oval 511">
            <a:extLst>
              <a:ext uri="{FF2B5EF4-FFF2-40B4-BE49-F238E27FC236}">
                <a16:creationId xmlns:a16="http://schemas.microsoft.com/office/drawing/2014/main" id="{7259EC40-7E4F-D87C-79A6-EBC4812FCA03}"/>
              </a:ext>
            </a:extLst>
          </p:cNvPr>
          <p:cNvSpPr/>
          <p:nvPr/>
        </p:nvSpPr>
        <p:spPr>
          <a:xfrm>
            <a:off x="-900129" y="3596728"/>
            <a:ext cx="1572212" cy="1505951"/>
          </a:xfrm>
          <a:prstGeom prst="ellipse">
            <a:avLst/>
          </a:prstGeom>
          <a:solidFill>
            <a:srgbClr val="D3F7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3" name="Rectangle: Rounded Corners 512">
            <a:extLst>
              <a:ext uri="{FF2B5EF4-FFF2-40B4-BE49-F238E27FC236}">
                <a16:creationId xmlns:a16="http://schemas.microsoft.com/office/drawing/2014/main" id="{40EDC56C-8B2D-3392-A3D7-03F5DC12721A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0069">
            <a:off x="1672207" y="1333220"/>
            <a:ext cx="2599212" cy="3204508"/>
          </a:xfrm>
          <a:prstGeom prst="rect">
            <a:avLst/>
          </a:prstGeom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749" y="1491838"/>
            <a:ext cx="2208808" cy="326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82765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3"/>
          <p:cNvSpPr txBox="1">
            <a:spLocks noGrp="1"/>
          </p:cNvSpPr>
          <p:nvPr>
            <p:ph type="title"/>
          </p:nvPr>
        </p:nvSpPr>
        <p:spPr>
          <a:xfrm>
            <a:off x="514630" y="28270"/>
            <a:ext cx="7717500" cy="89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dirty="0"/>
              <a:t>Автори </a:t>
            </a:r>
          </a:p>
        </p:txBody>
      </p:sp>
      <p:sp>
        <p:nvSpPr>
          <p:cNvPr id="522" name="Google Shape;522;p33"/>
          <p:cNvSpPr txBox="1">
            <a:spLocks noGrp="1"/>
          </p:cNvSpPr>
          <p:nvPr>
            <p:ph type="subTitle" idx="1"/>
          </p:nvPr>
        </p:nvSpPr>
        <p:spPr>
          <a:xfrm>
            <a:off x="915379" y="2829164"/>
            <a:ext cx="2244534" cy="5849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b="1" dirty="0"/>
              <a:t>Дориана Петкова</a:t>
            </a:r>
            <a:r>
              <a:rPr lang="en-US" sz="1600" b="1" dirty="0"/>
              <a:t>, </a:t>
            </a:r>
            <a:r>
              <a:rPr lang="en-US" sz="1600" b="1" dirty="0" smtClean="0"/>
              <a:t>XII</a:t>
            </a:r>
            <a:r>
              <a:rPr lang="bg-BG" sz="1600" b="1" dirty="0" smtClean="0"/>
              <a:t> </a:t>
            </a:r>
            <a:r>
              <a:rPr lang="bg-BG" sz="1600" b="1" dirty="0"/>
              <a:t>клас</a:t>
            </a:r>
            <a:endParaRPr lang="en-US" sz="16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sp>
        <p:nvSpPr>
          <p:cNvPr id="524" name="Google Shape;524;p33"/>
          <p:cNvSpPr txBox="1">
            <a:spLocks noGrp="1"/>
          </p:cNvSpPr>
          <p:nvPr>
            <p:ph type="subTitle" idx="3"/>
          </p:nvPr>
        </p:nvSpPr>
        <p:spPr>
          <a:xfrm>
            <a:off x="5489559" y="2829164"/>
            <a:ext cx="2742571" cy="687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b="1" dirty="0"/>
              <a:t>Ирина </a:t>
            </a:r>
            <a:r>
              <a:rPr lang="bg-BG" sz="1600" b="1" dirty="0" err="1"/>
              <a:t>Семенякина</a:t>
            </a:r>
            <a:endParaRPr lang="bg-BG" sz="16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smtClean="0"/>
              <a:t>XII </a:t>
            </a:r>
            <a:r>
              <a:rPr lang="bg-BG" sz="1600" b="1" smtClean="0"/>
              <a:t>клас</a:t>
            </a:r>
            <a:endParaRPr sz="1600" b="1" dirty="0"/>
          </a:p>
        </p:txBody>
      </p:sp>
      <p:sp>
        <p:nvSpPr>
          <p:cNvPr id="15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1606257" y="4523991"/>
            <a:ext cx="5766025" cy="10569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r>
              <a:rPr lang="bg-BG" sz="1600" b="1" dirty="0" smtClean="0"/>
              <a:t>Ръководители:</a:t>
            </a:r>
            <a:r>
              <a:rPr lang="bg-BG" sz="1600" b="1" dirty="0"/>
              <a:t> </a:t>
            </a:r>
            <a:r>
              <a:rPr lang="bg-BG" sz="1600" b="1" dirty="0" smtClean="0"/>
              <a:t>Таня </a:t>
            </a:r>
            <a:r>
              <a:rPr lang="bg-BG" sz="1600" b="1" dirty="0"/>
              <a:t>Евтимова и</a:t>
            </a:r>
            <a:r>
              <a:rPr lang="bg-BG" sz="1600" b="1" dirty="0" smtClean="0"/>
              <a:t> </a:t>
            </a:r>
            <a:r>
              <a:rPr lang="bg-BG" sz="1600" b="1" dirty="0"/>
              <a:t>Тодорка Трифонова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</a:pPr>
            <a:endParaRPr lang="bg-BG" sz="2000" b="1" dirty="0"/>
          </a:p>
        </p:txBody>
      </p:sp>
      <p:sp>
        <p:nvSpPr>
          <p:cNvPr id="17" name="Google Shape;522;p33"/>
          <p:cNvSpPr txBox="1">
            <a:spLocks noGrp="1"/>
          </p:cNvSpPr>
          <p:nvPr>
            <p:ph type="subTitle" idx="1"/>
          </p:nvPr>
        </p:nvSpPr>
        <p:spPr>
          <a:xfrm>
            <a:off x="1676398" y="3945457"/>
            <a:ext cx="5625741" cy="952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b="1" dirty="0"/>
              <a:t>Училище</a:t>
            </a:r>
            <a:r>
              <a:rPr lang="en-US" sz="1600" b="1" dirty="0"/>
              <a:t>:</a:t>
            </a:r>
            <a:r>
              <a:rPr lang="bg-BG" sz="1600" b="1" dirty="0"/>
              <a:t> ППМГ „Акад. Никола Обрешков“</a:t>
            </a:r>
            <a:endParaRPr sz="1600" b="1" dirty="0"/>
          </a:p>
        </p:txBody>
      </p:sp>
      <p:pic>
        <p:nvPicPr>
          <p:cNvPr id="6" name="Graphic 5" descr="Shar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7" name="Graphic 6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19071" y="4239311"/>
            <a:ext cx="813160" cy="813160"/>
          </a:xfrm>
          <a:prstGeom prst="rect">
            <a:avLst/>
          </a:prstGeom>
        </p:spPr>
      </p:pic>
      <p:pic>
        <p:nvPicPr>
          <p:cNvPr id="3" name="Картина 2"/>
          <p:cNvPicPr>
            <a:picLocks noChangeAspect="1"/>
          </p:cNvPicPr>
          <p:nvPr/>
        </p:nvPicPr>
        <p:blipFill rotWithShape="1">
          <a:blip r:embed="rId11"/>
          <a:srcRect t="10460" b="17659"/>
          <a:stretch/>
        </p:blipFill>
        <p:spPr>
          <a:xfrm>
            <a:off x="1311757" y="884524"/>
            <a:ext cx="1451778" cy="18551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6" name="Picture 2" descr="https://cdn.discordapp.com/attachments/839527449845956698/1344643225390153749/IMG_20250227_141153_457.jpg?ex=67c1a817&amp;is=67c05697&amp;hm=8743d7d4069a5fd45eb1e75facfff8694b13b7e8a70930d42391b48b02a7280c&amp;=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29"/>
          <a:stretch/>
        </p:blipFill>
        <p:spPr bwMode="auto">
          <a:xfrm>
            <a:off x="6126575" y="869264"/>
            <a:ext cx="1468538" cy="18857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06921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3"/>
          <p:cNvSpPr txBox="1">
            <a:spLocks noGrp="1"/>
          </p:cNvSpPr>
          <p:nvPr>
            <p:ph type="title"/>
          </p:nvPr>
        </p:nvSpPr>
        <p:spPr>
          <a:xfrm>
            <a:off x="718786" y="117535"/>
            <a:ext cx="7717500" cy="89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dirty="0" smtClean="0"/>
              <a:t>Съдържание</a:t>
            </a:r>
            <a:endParaRPr lang="bg-BG" sz="3200" dirty="0"/>
          </a:p>
        </p:txBody>
      </p:sp>
      <p:sp>
        <p:nvSpPr>
          <p:cNvPr id="9" name="Google Shape;170;p14"/>
          <p:cNvSpPr txBox="1"/>
          <p:nvPr/>
        </p:nvSpPr>
        <p:spPr>
          <a:xfrm>
            <a:off x="1096572" y="2627797"/>
            <a:ext cx="742086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5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Етапи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" name="Google Shape;172;p14"/>
          <p:cNvSpPr txBox="1"/>
          <p:nvPr/>
        </p:nvSpPr>
        <p:spPr>
          <a:xfrm>
            <a:off x="6768957" y="1589618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5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Сложност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" name="Google Shape;174;p14"/>
          <p:cNvSpPr txBox="1"/>
          <p:nvPr/>
        </p:nvSpPr>
        <p:spPr>
          <a:xfrm>
            <a:off x="916185" y="3801216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5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Структура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2" name="Google Shape;177;p14"/>
          <p:cNvSpPr txBox="1"/>
          <p:nvPr/>
        </p:nvSpPr>
        <p:spPr>
          <a:xfrm>
            <a:off x="6183121" y="2695446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5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Използвани технологии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" name="Google Shape;179;p14"/>
          <p:cNvSpPr txBox="1"/>
          <p:nvPr/>
        </p:nvSpPr>
        <p:spPr>
          <a:xfrm>
            <a:off x="1052624" y="1526526"/>
            <a:ext cx="742086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500" dirty="0">
                <a:latin typeface="Fira Sans Medium"/>
                <a:ea typeface="Fira Sans Medium"/>
                <a:cs typeface="Fira Sans Medium"/>
                <a:sym typeface="Fira Sans Medium"/>
              </a:rPr>
              <a:t>Цели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" name="Google Shape;181;p14"/>
          <p:cNvSpPr txBox="1"/>
          <p:nvPr/>
        </p:nvSpPr>
        <p:spPr>
          <a:xfrm>
            <a:off x="6730102" y="3823931"/>
            <a:ext cx="1089819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5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Описание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15" name="Google Shape;183;p14"/>
          <p:cNvGrpSpPr/>
          <p:nvPr/>
        </p:nvGrpSpPr>
        <p:grpSpPr>
          <a:xfrm>
            <a:off x="7997469" y="2528417"/>
            <a:ext cx="630131" cy="630131"/>
            <a:chOff x="6323089" y="1361318"/>
            <a:chExt cx="630131" cy="630131"/>
          </a:xfrm>
        </p:grpSpPr>
        <p:sp>
          <p:nvSpPr>
            <p:cNvPr id="16" name="Google Shape;184;p14"/>
            <p:cNvSpPr/>
            <p:nvPr/>
          </p:nvSpPr>
          <p:spPr>
            <a:xfrm>
              <a:off x="6332385" y="1406385"/>
              <a:ext cx="612392" cy="539652"/>
            </a:xfrm>
            <a:custGeom>
              <a:avLst/>
              <a:gdLst/>
              <a:ahLst/>
              <a:cxnLst/>
              <a:rect l="l" t="t" r="r" b="b"/>
              <a:pathLst>
                <a:path w="22992" h="20261" extrusionOk="0">
                  <a:moveTo>
                    <a:pt x="11488" y="0"/>
                  </a:moveTo>
                  <a:cubicBezTo>
                    <a:pt x="7517" y="0"/>
                    <a:pt x="3747" y="2363"/>
                    <a:pt x="2122" y="6258"/>
                  </a:cubicBezTo>
                  <a:cubicBezTo>
                    <a:pt x="0" y="11420"/>
                    <a:pt x="2439" y="17342"/>
                    <a:pt x="7601" y="19495"/>
                  </a:cubicBezTo>
                  <a:cubicBezTo>
                    <a:pt x="8872" y="20014"/>
                    <a:pt x="10186" y="20261"/>
                    <a:pt x="11478" y="20261"/>
                  </a:cubicBezTo>
                  <a:cubicBezTo>
                    <a:pt x="15465" y="20261"/>
                    <a:pt x="19236" y="17915"/>
                    <a:pt x="20838" y="14017"/>
                  </a:cubicBezTo>
                  <a:cubicBezTo>
                    <a:pt x="22992" y="8823"/>
                    <a:pt x="20522" y="2901"/>
                    <a:pt x="15360" y="779"/>
                  </a:cubicBezTo>
                  <a:cubicBezTo>
                    <a:pt x="14093" y="250"/>
                    <a:pt x="12780" y="0"/>
                    <a:pt x="114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5;p14"/>
            <p:cNvSpPr/>
            <p:nvPr/>
          </p:nvSpPr>
          <p:spPr>
            <a:xfrm>
              <a:off x="6474935" y="1526642"/>
              <a:ext cx="326465" cy="299484"/>
            </a:xfrm>
            <a:custGeom>
              <a:avLst/>
              <a:gdLst/>
              <a:ahLst/>
              <a:cxnLst/>
              <a:rect l="l" t="t" r="r" b="b"/>
              <a:pathLst>
                <a:path w="12257" h="11244" extrusionOk="0">
                  <a:moveTo>
                    <a:pt x="3896" y="1838"/>
                  </a:moveTo>
                  <a:cubicBezTo>
                    <a:pt x="4371" y="1838"/>
                    <a:pt x="4782" y="1964"/>
                    <a:pt x="5099" y="2186"/>
                  </a:cubicBezTo>
                  <a:lnTo>
                    <a:pt x="5099" y="3136"/>
                  </a:lnTo>
                  <a:cubicBezTo>
                    <a:pt x="4972" y="3294"/>
                    <a:pt x="4909" y="3484"/>
                    <a:pt x="4909" y="3674"/>
                  </a:cubicBezTo>
                  <a:lnTo>
                    <a:pt x="4909" y="4498"/>
                  </a:lnTo>
                  <a:cubicBezTo>
                    <a:pt x="4909" y="4561"/>
                    <a:pt x="4909" y="4625"/>
                    <a:pt x="4941" y="4688"/>
                  </a:cubicBezTo>
                  <a:cubicBezTo>
                    <a:pt x="4941" y="4688"/>
                    <a:pt x="4941" y="4720"/>
                    <a:pt x="4941" y="4751"/>
                  </a:cubicBezTo>
                  <a:cubicBezTo>
                    <a:pt x="4972" y="4783"/>
                    <a:pt x="4972" y="4815"/>
                    <a:pt x="4972" y="4846"/>
                  </a:cubicBezTo>
                  <a:cubicBezTo>
                    <a:pt x="5036" y="4941"/>
                    <a:pt x="5099" y="5036"/>
                    <a:pt x="5226" y="5131"/>
                  </a:cubicBezTo>
                  <a:cubicBezTo>
                    <a:pt x="5226" y="5195"/>
                    <a:pt x="5226" y="5226"/>
                    <a:pt x="5257" y="5290"/>
                  </a:cubicBezTo>
                  <a:lnTo>
                    <a:pt x="5257" y="5321"/>
                  </a:lnTo>
                  <a:cubicBezTo>
                    <a:pt x="5289" y="5353"/>
                    <a:pt x="5289" y="5353"/>
                    <a:pt x="5289" y="5353"/>
                  </a:cubicBezTo>
                  <a:cubicBezTo>
                    <a:pt x="5289" y="5385"/>
                    <a:pt x="5289" y="5385"/>
                    <a:pt x="5289" y="5416"/>
                  </a:cubicBezTo>
                  <a:cubicBezTo>
                    <a:pt x="5321" y="5448"/>
                    <a:pt x="5321" y="5480"/>
                    <a:pt x="5352" y="5543"/>
                  </a:cubicBezTo>
                  <a:cubicBezTo>
                    <a:pt x="5352" y="5543"/>
                    <a:pt x="5352" y="5575"/>
                    <a:pt x="5352" y="5575"/>
                  </a:cubicBezTo>
                  <a:cubicBezTo>
                    <a:pt x="5384" y="5638"/>
                    <a:pt x="5384" y="5670"/>
                    <a:pt x="5416" y="5701"/>
                  </a:cubicBezTo>
                  <a:cubicBezTo>
                    <a:pt x="5416" y="5701"/>
                    <a:pt x="5416" y="5733"/>
                    <a:pt x="5416" y="5733"/>
                  </a:cubicBezTo>
                  <a:lnTo>
                    <a:pt x="5447" y="5765"/>
                  </a:lnTo>
                  <a:cubicBezTo>
                    <a:pt x="5447" y="5765"/>
                    <a:pt x="5447" y="5796"/>
                    <a:pt x="5447" y="5796"/>
                  </a:cubicBezTo>
                  <a:cubicBezTo>
                    <a:pt x="5479" y="5828"/>
                    <a:pt x="5479" y="5891"/>
                    <a:pt x="5511" y="5923"/>
                  </a:cubicBezTo>
                  <a:cubicBezTo>
                    <a:pt x="5511" y="5923"/>
                    <a:pt x="5511" y="5923"/>
                    <a:pt x="5511" y="5955"/>
                  </a:cubicBezTo>
                  <a:cubicBezTo>
                    <a:pt x="5542" y="5955"/>
                    <a:pt x="5542" y="5986"/>
                    <a:pt x="5574" y="6018"/>
                  </a:cubicBezTo>
                  <a:cubicBezTo>
                    <a:pt x="5574" y="6050"/>
                    <a:pt x="5606" y="6113"/>
                    <a:pt x="5637" y="6145"/>
                  </a:cubicBezTo>
                  <a:cubicBezTo>
                    <a:pt x="5637" y="6145"/>
                    <a:pt x="5637" y="6176"/>
                    <a:pt x="5669" y="6208"/>
                  </a:cubicBezTo>
                  <a:cubicBezTo>
                    <a:pt x="5701" y="6240"/>
                    <a:pt x="5732" y="6303"/>
                    <a:pt x="5732" y="6335"/>
                  </a:cubicBezTo>
                  <a:cubicBezTo>
                    <a:pt x="5732" y="6335"/>
                    <a:pt x="5764" y="6366"/>
                    <a:pt x="5764" y="6366"/>
                  </a:cubicBezTo>
                  <a:cubicBezTo>
                    <a:pt x="5796" y="6430"/>
                    <a:pt x="5859" y="6493"/>
                    <a:pt x="5891" y="6556"/>
                  </a:cubicBezTo>
                  <a:lnTo>
                    <a:pt x="5922" y="6588"/>
                  </a:lnTo>
                  <a:lnTo>
                    <a:pt x="5922" y="7285"/>
                  </a:lnTo>
                  <a:cubicBezTo>
                    <a:pt x="5922" y="7475"/>
                    <a:pt x="5827" y="7665"/>
                    <a:pt x="5637" y="7760"/>
                  </a:cubicBezTo>
                  <a:lnTo>
                    <a:pt x="5099" y="8045"/>
                  </a:lnTo>
                  <a:lnTo>
                    <a:pt x="5004" y="8045"/>
                  </a:lnTo>
                  <a:lnTo>
                    <a:pt x="4972" y="8108"/>
                  </a:lnTo>
                  <a:lnTo>
                    <a:pt x="3832" y="8742"/>
                  </a:lnTo>
                  <a:cubicBezTo>
                    <a:pt x="3230" y="9090"/>
                    <a:pt x="2850" y="9692"/>
                    <a:pt x="2850" y="10357"/>
                  </a:cubicBezTo>
                  <a:lnTo>
                    <a:pt x="2850" y="10832"/>
                  </a:lnTo>
                  <a:lnTo>
                    <a:pt x="412" y="10832"/>
                  </a:lnTo>
                  <a:lnTo>
                    <a:pt x="412" y="10452"/>
                  </a:lnTo>
                  <a:cubicBezTo>
                    <a:pt x="412" y="10008"/>
                    <a:pt x="665" y="9597"/>
                    <a:pt x="1045" y="9375"/>
                  </a:cubicBezTo>
                  <a:lnTo>
                    <a:pt x="2407" y="8520"/>
                  </a:lnTo>
                  <a:cubicBezTo>
                    <a:pt x="2692" y="8393"/>
                    <a:pt x="2850" y="8108"/>
                    <a:pt x="2850" y="7791"/>
                  </a:cubicBezTo>
                  <a:lnTo>
                    <a:pt x="2850" y="7063"/>
                  </a:lnTo>
                  <a:lnTo>
                    <a:pt x="2787" y="7000"/>
                  </a:lnTo>
                  <a:cubicBezTo>
                    <a:pt x="2787" y="7000"/>
                    <a:pt x="2249" y="6493"/>
                    <a:pt x="2090" y="5796"/>
                  </a:cubicBezTo>
                  <a:lnTo>
                    <a:pt x="2059" y="5701"/>
                  </a:lnTo>
                  <a:lnTo>
                    <a:pt x="1995" y="5670"/>
                  </a:lnTo>
                  <a:cubicBezTo>
                    <a:pt x="1900" y="5606"/>
                    <a:pt x="1837" y="5511"/>
                    <a:pt x="1837" y="5385"/>
                  </a:cubicBezTo>
                  <a:lnTo>
                    <a:pt x="1837" y="4688"/>
                  </a:lnTo>
                  <a:cubicBezTo>
                    <a:pt x="1837" y="4593"/>
                    <a:pt x="1900" y="4530"/>
                    <a:pt x="1995" y="4435"/>
                  </a:cubicBezTo>
                  <a:lnTo>
                    <a:pt x="2059" y="4371"/>
                  </a:lnTo>
                  <a:lnTo>
                    <a:pt x="2059" y="3294"/>
                  </a:lnTo>
                  <a:cubicBezTo>
                    <a:pt x="2059" y="3231"/>
                    <a:pt x="2154" y="1838"/>
                    <a:pt x="3896" y="1838"/>
                  </a:cubicBezTo>
                  <a:close/>
                  <a:moveTo>
                    <a:pt x="7569" y="413"/>
                  </a:moveTo>
                  <a:cubicBezTo>
                    <a:pt x="8361" y="413"/>
                    <a:pt x="8931" y="634"/>
                    <a:pt x="9279" y="1014"/>
                  </a:cubicBezTo>
                  <a:cubicBezTo>
                    <a:pt x="9659" y="1458"/>
                    <a:pt x="9596" y="2028"/>
                    <a:pt x="9596" y="2028"/>
                  </a:cubicBezTo>
                  <a:lnTo>
                    <a:pt x="9596" y="3326"/>
                  </a:lnTo>
                  <a:lnTo>
                    <a:pt x="9659" y="3389"/>
                  </a:lnTo>
                  <a:cubicBezTo>
                    <a:pt x="9754" y="3484"/>
                    <a:pt x="9818" y="3579"/>
                    <a:pt x="9818" y="3706"/>
                  </a:cubicBezTo>
                  <a:lnTo>
                    <a:pt x="9818" y="4530"/>
                  </a:lnTo>
                  <a:cubicBezTo>
                    <a:pt x="9818" y="4688"/>
                    <a:pt x="9691" y="4846"/>
                    <a:pt x="9533" y="4910"/>
                  </a:cubicBezTo>
                  <a:lnTo>
                    <a:pt x="9406" y="4941"/>
                  </a:lnTo>
                  <a:lnTo>
                    <a:pt x="9374" y="5036"/>
                  </a:lnTo>
                  <a:cubicBezTo>
                    <a:pt x="9248" y="5448"/>
                    <a:pt x="9058" y="5860"/>
                    <a:pt x="8804" y="6208"/>
                  </a:cubicBezTo>
                  <a:cubicBezTo>
                    <a:pt x="8741" y="6303"/>
                    <a:pt x="8678" y="6366"/>
                    <a:pt x="8646" y="6430"/>
                  </a:cubicBezTo>
                  <a:lnTo>
                    <a:pt x="8583" y="6493"/>
                  </a:lnTo>
                  <a:lnTo>
                    <a:pt x="8583" y="7316"/>
                  </a:lnTo>
                  <a:cubicBezTo>
                    <a:pt x="8583" y="7696"/>
                    <a:pt x="8773" y="8013"/>
                    <a:pt x="9121" y="8171"/>
                  </a:cubicBezTo>
                  <a:lnTo>
                    <a:pt x="11053" y="9153"/>
                  </a:lnTo>
                  <a:cubicBezTo>
                    <a:pt x="11559" y="9407"/>
                    <a:pt x="11844" y="9882"/>
                    <a:pt x="11844" y="10420"/>
                  </a:cubicBezTo>
                  <a:lnTo>
                    <a:pt x="11844" y="10832"/>
                  </a:lnTo>
                  <a:lnTo>
                    <a:pt x="3262" y="10832"/>
                  </a:lnTo>
                  <a:lnTo>
                    <a:pt x="3262" y="10388"/>
                  </a:lnTo>
                  <a:cubicBezTo>
                    <a:pt x="3262" y="9850"/>
                    <a:pt x="3547" y="9375"/>
                    <a:pt x="4022" y="9122"/>
                  </a:cubicBezTo>
                  <a:lnTo>
                    <a:pt x="5859" y="8108"/>
                  </a:lnTo>
                  <a:cubicBezTo>
                    <a:pt x="6144" y="7950"/>
                    <a:pt x="6334" y="7633"/>
                    <a:pt x="6334" y="7285"/>
                  </a:cubicBezTo>
                  <a:lnTo>
                    <a:pt x="6334" y="6461"/>
                  </a:lnTo>
                  <a:lnTo>
                    <a:pt x="6302" y="6430"/>
                  </a:lnTo>
                  <a:lnTo>
                    <a:pt x="6302" y="6398"/>
                  </a:lnTo>
                  <a:cubicBezTo>
                    <a:pt x="6302" y="6398"/>
                    <a:pt x="6271" y="6398"/>
                    <a:pt x="6271" y="6366"/>
                  </a:cubicBezTo>
                  <a:lnTo>
                    <a:pt x="6239" y="6366"/>
                  </a:lnTo>
                  <a:cubicBezTo>
                    <a:pt x="6239" y="6335"/>
                    <a:pt x="6239" y="6335"/>
                    <a:pt x="6207" y="6303"/>
                  </a:cubicBezTo>
                  <a:cubicBezTo>
                    <a:pt x="6176" y="6271"/>
                    <a:pt x="6144" y="6208"/>
                    <a:pt x="6112" y="6145"/>
                  </a:cubicBezTo>
                  <a:cubicBezTo>
                    <a:pt x="6081" y="6113"/>
                    <a:pt x="6049" y="6081"/>
                    <a:pt x="6049" y="6050"/>
                  </a:cubicBezTo>
                  <a:lnTo>
                    <a:pt x="6017" y="6050"/>
                  </a:lnTo>
                  <a:cubicBezTo>
                    <a:pt x="5986" y="5955"/>
                    <a:pt x="5922" y="5860"/>
                    <a:pt x="5891" y="5765"/>
                  </a:cubicBezTo>
                  <a:cubicBezTo>
                    <a:pt x="5859" y="5733"/>
                    <a:pt x="5827" y="5670"/>
                    <a:pt x="5796" y="5606"/>
                  </a:cubicBezTo>
                  <a:lnTo>
                    <a:pt x="5796" y="5575"/>
                  </a:lnTo>
                  <a:cubicBezTo>
                    <a:pt x="5796" y="5575"/>
                    <a:pt x="5764" y="5543"/>
                    <a:pt x="5764" y="5511"/>
                  </a:cubicBezTo>
                  <a:cubicBezTo>
                    <a:pt x="5764" y="5511"/>
                    <a:pt x="5764" y="5480"/>
                    <a:pt x="5764" y="5480"/>
                  </a:cubicBezTo>
                  <a:cubicBezTo>
                    <a:pt x="5732" y="5448"/>
                    <a:pt x="5732" y="5416"/>
                    <a:pt x="5701" y="5385"/>
                  </a:cubicBezTo>
                  <a:cubicBezTo>
                    <a:pt x="5701" y="5353"/>
                    <a:pt x="5669" y="5290"/>
                    <a:pt x="5669" y="5226"/>
                  </a:cubicBezTo>
                  <a:lnTo>
                    <a:pt x="5637" y="5195"/>
                  </a:lnTo>
                  <a:cubicBezTo>
                    <a:pt x="5637" y="5163"/>
                    <a:pt x="5637" y="5163"/>
                    <a:pt x="5637" y="5163"/>
                  </a:cubicBezTo>
                  <a:cubicBezTo>
                    <a:pt x="5637" y="5100"/>
                    <a:pt x="5606" y="5036"/>
                    <a:pt x="5606" y="4973"/>
                  </a:cubicBezTo>
                  <a:lnTo>
                    <a:pt x="5574" y="4910"/>
                  </a:lnTo>
                  <a:lnTo>
                    <a:pt x="5511" y="4846"/>
                  </a:lnTo>
                  <a:cubicBezTo>
                    <a:pt x="5384" y="4783"/>
                    <a:pt x="5321" y="4656"/>
                    <a:pt x="5321" y="4498"/>
                  </a:cubicBezTo>
                  <a:lnTo>
                    <a:pt x="5321" y="3706"/>
                  </a:lnTo>
                  <a:cubicBezTo>
                    <a:pt x="5321" y="3579"/>
                    <a:pt x="5352" y="3484"/>
                    <a:pt x="5447" y="3389"/>
                  </a:cubicBezTo>
                  <a:lnTo>
                    <a:pt x="5511" y="3326"/>
                  </a:lnTo>
                  <a:lnTo>
                    <a:pt x="5511" y="1996"/>
                  </a:lnTo>
                  <a:cubicBezTo>
                    <a:pt x="5511" y="1838"/>
                    <a:pt x="5511" y="1394"/>
                    <a:pt x="5827" y="1014"/>
                  </a:cubicBezTo>
                  <a:cubicBezTo>
                    <a:pt x="6176" y="634"/>
                    <a:pt x="6746" y="413"/>
                    <a:pt x="7569" y="413"/>
                  </a:cubicBezTo>
                  <a:close/>
                  <a:moveTo>
                    <a:pt x="7569" y="1"/>
                  </a:moveTo>
                  <a:cubicBezTo>
                    <a:pt x="6651" y="1"/>
                    <a:pt x="5954" y="254"/>
                    <a:pt x="5542" y="729"/>
                  </a:cubicBezTo>
                  <a:cubicBezTo>
                    <a:pt x="5257" y="1046"/>
                    <a:pt x="5131" y="1426"/>
                    <a:pt x="5131" y="1711"/>
                  </a:cubicBezTo>
                  <a:cubicBezTo>
                    <a:pt x="4782" y="1521"/>
                    <a:pt x="4339" y="1426"/>
                    <a:pt x="3896" y="1426"/>
                  </a:cubicBezTo>
                  <a:cubicBezTo>
                    <a:pt x="1774" y="1426"/>
                    <a:pt x="1647" y="3231"/>
                    <a:pt x="1647" y="3263"/>
                  </a:cubicBezTo>
                  <a:lnTo>
                    <a:pt x="1647" y="4213"/>
                  </a:lnTo>
                  <a:cubicBezTo>
                    <a:pt x="1520" y="4340"/>
                    <a:pt x="1425" y="4530"/>
                    <a:pt x="1425" y="4688"/>
                  </a:cubicBezTo>
                  <a:lnTo>
                    <a:pt x="1425" y="5385"/>
                  </a:lnTo>
                  <a:cubicBezTo>
                    <a:pt x="1425" y="5606"/>
                    <a:pt x="1520" y="5828"/>
                    <a:pt x="1710" y="5955"/>
                  </a:cubicBezTo>
                  <a:cubicBezTo>
                    <a:pt x="1869" y="6588"/>
                    <a:pt x="2280" y="7063"/>
                    <a:pt x="2439" y="7253"/>
                  </a:cubicBezTo>
                  <a:lnTo>
                    <a:pt x="2439" y="7791"/>
                  </a:lnTo>
                  <a:cubicBezTo>
                    <a:pt x="2439" y="7950"/>
                    <a:pt x="2344" y="8108"/>
                    <a:pt x="2217" y="8203"/>
                  </a:cubicBezTo>
                  <a:lnTo>
                    <a:pt x="855" y="9027"/>
                  </a:lnTo>
                  <a:cubicBezTo>
                    <a:pt x="317" y="9312"/>
                    <a:pt x="0" y="9882"/>
                    <a:pt x="0" y="10452"/>
                  </a:cubicBezTo>
                  <a:lnTo>
                    <a:pt x="0" y="11243"/>
                  </a:lnTo>
                  <a:lnTo>
                    <a:pt x="12256" y="11243"/>
                  </a:lnTo>
                  <a:lnTo>
                    <a:pt x="12256" y="10420"/>
                  </a:lnTo>
                  <a:cubicBezTo>
                    <a:pt x="12256" y="9723"/>
                    <a:pt x="11876" y="9090"/>
                    <a:pt x="11243" y="8773"/>
                  </a:cubicBezTo>
                  <a:lnTo>
                    <a:pt x="9279" y="7791"/>
                  </a:lnTo>
                  <a:cubicBezTo>
                    <a:pt x="9121" y="7696"/>
                    <a:pt x="8994" y="7506"/>
                    <a:pt x="8994" y="7316"/>
                  </a:cubicBezTo>
                  <a:lnTo>
                    <a:pt x="8994" y="6620"/>
                  </a:lnTo>
                  <a:cubicBezTo>
                    <a:pt x="9058" y="6556"/>
                    <a:pt x="9089" y="6493"/>
                    <a:pt x="9153" y="6430"/>
                  </a:cubicBezTo>
                  <a:cubicBezTo>
                    <a:pt x="9406" y="6081"/>
                    <a:pt x="9596" y="5670"/>
                    <a:pt x="9754" y="5226"/>
                  </a:cubicBezTo>
                  <a:cubicBezTo>
                    <a:pt x="10039" y="5100"/>
                    <a:pt x="10229" y="4815"/>
                    <a:pt x="10229" y="4498"/>
                  </a:cubicBezTo>
                  <a:lnTo>
                    <a:pt x="10229" y="3674"/>
                  </a:lnTo>
                  <a:cubicBezTo>
                    <a:pt x="10229" y="3484"/>
                    <a:pt x="10134" y="3294"/>
                    <a:pt x="10008" y="3136"/>
                  </a:cubicBezTo>
                  <a:lnTo>
                    <a:pt x="10008" y="2059"/>
                  </a:lnTo>
                  <a:cubicBezTo>
                    <a:pt x="10039" y="1964"/>
                    <a:pt x="10071" y="1268"/>
                    <a:pt x="9596" y="729"/>
                  </a:cubicBezTo>
                  <a:cubicBezTo>
                    <a:pt x="9153" y="254"/>
                    <a:pt x="8488" y="1"/>
                    <a:pt x="7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6;p14"/>
            <p:cNvSpPr/>
            <p:nvPr/>
          </p:nvSpPr>
          <p:spPr>
            <a:xfrm>
              <a:off x="6533133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7;p14"/>
            <p:cNvSpPr/>
            <p:nvPr/>
          </p:nvSpPr>
          <p:spPr>
            <a:xfrm>
              <a:off x="6323089" y="1446524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188;p14"/>
          <p:cNvGrpSpPr/>
          <p:nvPr/>
        </p:nvGrpSpPr>
        <p:grpSpPr>
          <a:xfrm>
            <a:off x="475653" y="3605736"/>
            <a:ext cx="630131" cy="630130"/>
            <a:chOff x="6323089" y="3637093"/>
            <a:chExt cx="630131" cy="630130"/>
          </a:xfrm>
        </p:grpSpPr>
        <p:sp>
          <p:nvSpPr>
            <p:cNvPr id="21" name="Google Shape;189;p14"/>
            <p:cNvSpPr/>
            <p:nvPr/>
          </p:nvSpPr>
          <p:spPr>
            <a:xfrm>
              <a:off x="6368635" y="3682639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1"/>
                  </a:moveTo>
                  <a:cubicBezTo>
                    <a:pt x="4530" y="1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1"/>
                    <a:pt x="101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0;p14"/>
            <p:cNvSpPr/>
            <p:nvPr/>
          </p:nvSpPr>
          <p:spPr>
            <a:xfrm>
              <a:off x="6504447" y="3817598"/>
              <a:ext cx="124013" cy="124865"/>
            </a:xfrm>
            <a:custGeom>
              <a:avLst/>
              <a:gdLst/>
              <a:ahLst/>
              <a:cxnLst/>
              <a:rect l="l" t="t" r="r" b="b"/>
              <a:pathLst>
                <a:path w="4656" h="4688" extrusionOk="0">
                  <a:moveTo>
                    <a:pt x="4054" y="381"/>
                  </a:moveTo>
                  <a:cubicBezTo>
                    <a:pt x="4213" y="381"/>
                    <a:pt x="4308" y="476"/>
                    <a:pt x="4308" y="602"/>
                  </a:cubicBezTo>
                  <a:lnTo>
                    <a:pt x="4308" y="4086"/>
                  </a:lnTo>
                  <a:cubicBezTo>
                    <a:pt x="4308" y="4213"/>
                    <a:pt x="4213" y="4339"/>
                    <a:pt x="4054" y="4339"/>
                  </a:cubicBezTo>
                  <a:lnTo>
                    <a:pt x="602" y="4339"/>
                  </a:lnTo>
                  <a:cubicBezTo>
                    <a:pt x="444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44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1" y="286"/>
                    <a:pt x="1" y="602"/>
                  </a:cubicBezTo>
                  <a:lnTo>
                    <a:pt x="1" y="4086"/>
                  </a:lnTo>
                  <a:cubicBezTo>
                    <a:pt x="1" y="4403"/>
                    <a:pt x="254" y="4688"/>
                    <a:pt x="602" y="4688"/>
                  </a:cubicBezTo>
                  <a:lnTo>
                    <a:pt x="4054" y="4688"/>
                  </a:lnTo>
                  <a:cubicBezTo>
                    <a:pt x="4403" y="4688"/>
                    <a:pt x="4656" y="4403"/>
                    <a:pt x="4656" y="4086"/>
                  </a:cubicBezTo>
                  <a:lnTo>
                    <a:pt x="4656" y="602"/>
                  </a:lnTo>
                  <a:cubicBezTo>
                    <a:pt x="4656" y="286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1;p14"/>
            <p:cNvSpPr/>
            <p:nvPr/>
          </p:nvSpPr>
          <p:spPr>
            <a:xfrm>
              <a:off x="6647850" y="3817598"/>
              <a:ext cx="124865" cy="124865"/>
            </a:xfrm>
            <a:custGeom>
              <a:avLst/>
              <a:gdLst/>
              <a:ahLst/>
              <a:cxnLst/>
              <a:rect l="l" t="t" r="r" b="b"/>
              <a:pathLst>
                <a:path w="4688" h="4688" extrusionOk="0">
                  <a:moveTo>
                    <a:pt x="4086" y="381"/>
                  </a:moveTo>
                  <a:cubicBezTo>
                    <a:pt x="4212" y="381"/>
                    <a:pt x="4307" y="476"/>
                    <a:pt x="4307" y="602"/>
                  </a:cubicBezTo>
                  <a:lnTo>
                    <a:pt x="4307" y="4086"/>
                  </a:lnTo>
                  <a:cubicBezTo>
                    <a:pt x="4307" y="4213"/>
                    <a:pt x="4212" y="4339"/>
                    <a:pt x="4086" y="4339"/>
                  </a:cubicBezTo>
                  <a:lnTo>
                    <a:pt x="602" y="4339"/>
                  </a:lnTo>
                  <a:cubicBezTo>
                    <a:pt x="475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75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0" y="286"/>
                    <a:pt x="0" y="602"/>
                  </a:cubicBezTo>
                  <a:lnTo>
                    <a:pt x="0" y="4086"/>
                  </a:lnTo>
                  <a:cubicBezTo>
                    <a:pt x="0" y="4403"/>
                    <a:pt x="254" y="4688"/>
                    <a:pt x="602" y="4688"/>
                  </a:cubicBezTo>
                  <a:lnTo>
                    <a:pt x="4086" y="4688"/>
                  </a:lnTo>
                  <a:cubicBezTo>
                    <a:pt x="4402" y="4688"/>
                    <a:pt x="4687" y="4403"/>
                    <a:pt x="4687" y="4086"/>
                  </a:cubicBezTo>
                  <a:lnTo>
                    <a:pt x="4687" y="602"/>
                  </a:lnTo>
                  <a:cubicBezTo>
                    <a:pt x="4687" y="286"/>
                    <a:pt x="4402" y="1"/>
                    <a:pt x="4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2;p14"/>
            <p:cNvSpPr/>
            <p:nvPr/>
          </p:nvSpPr>
          <p:spPr>
            <a:xfrm>
              <a:off x="6504447" y="3961827"/>
              <a:ext cx="124013" cy="124039"/>
            </a:xfrm>
            <a:custGeom>
              <a:avLst/>
              <a:gdLst/>
              <a:ahLst/>
              <a:cxnLst/>
              <a:rect l="l" t="t" r="r" b="b"/>
              <a:pathLst>
                <a:path w="4656" h="4657" extrusionOk="0">
                  <a:moveTo>
                    <a:pt x="4054" y="349"/>
                  </a:moveTo>
                  <a:cubicBezTo>
                    <a:pt x="4213" y="349"/>
                    <a:pt x="4308" y="444"/>
                    <a:pt x="4308" y="603"/>
                  </a:cubicBezTo>
                  <a:lnTo>
                    <a:pt x="4308" y="4055"/>
                  </a:lnTo>
                  <a:cubicBezTo>
                    <a:pt x="4308" y="4213"/>
                    <a:pt x="4213" y="4308"/>
                    <a:pt x="4054" y="4308"/>
                  </a:cubicBezTo>
                  <a:lnTo>
                    <a:pt x="602" y="4308"/>
                  </a:lnTo>
                  <a:cubicBezTo>
                    <a:pt x="444" y="4308"/>
                    <a:pt x="349" y="4213"/>
                    <a:pt x="349" y="4055"/>
                  </a:cubicBezTo>
                  <a:lnTo>
                    <a:pt x="349" y="603"/>
                  </a:lnTo>
                  <a:cubicBezTo>
                    <a:pt x="349" y="476"/>
                    <a:pt x="444" y="349"/>
                    <a:pt x="602" y="349"/>
                  </a:cubicBezTo>
                  <a:close/>
                  <a:moveTo>
                    <a:pt x="602" y="1"/>
                  </a:moveTo>
                  <a:cubicBezTo>
                    <a:pt x="254" y="1"/>
                    <a:pt x="1" y="254"/>
                    <a:pt x="1" y="603"/>
                  </a:cubicBezTo>
                  <a:lnTo>
                    <a:pt x="1" y="4055"/>
                  </a:lnTo>
                  <a:cubicBezTo>
                    <a:pt x="1" y="4403"/>
                    <a:pt x="254" y="4656"/>
                    <a:pt x="602" y="4656"/>
                  </a:cubicBezTo>
                  <a:lnTo>
                    <a:pt x="4054" y="4656"/>
                  </a:lnTo>
                  <a:cubicBezTo>
                    <a:pt x="4403" y="4656"/>
                    <a:pt x="4656" y="4403"/>
                    <a:pt x="4656" y="4055"/>
                  </a:cubicBezTo>
                  <a:lnTo>
                    <a:pt x="4656" y="603"/>
                  </a:lnTo>
                  <a:cubicBezTo>
                    <a:pt x="4656" y="254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3;p14"/>
            <p:cNvSpPr/>
            <p:nvPr/>
          </p:nvSpPr>
          <p:spPr>
            <a:xfrm>
              <a:off x="6647850" y="3961827"/>
              <a:ext cx="124865" cy="124039"/>
            </a:xfrm>
            <a:custGeom>
              <a:avLst/>
              <a:gdLst/>
              <a:ahLst/>
              <a:cxnLst/>
              <a:rect l="l" t="t" r="r" b="b"/>
              <a:pathLst>
                <a:path w="4688" h="4657" extrusionOk="0">
                  <a:moveTo>
                    <a:pt x="2344" y="1"/>
                  </a:moveTo>
                  <a:cubicBezTo>
                    <a:pt x="2249" y="1"/>
                    <a:pt x="2154" y="64"/>
                    <a:pt x="2154" y="159"/>
                  </a:cubicBezTo>
                  <a:lnTo>
                    <a:pt x="2154" y="2154"/>
                  </a:lnTo>
                  <a:lnTo>
                    <a:pt x="190" y="2154"/>
                  </a:lnTo>
                  <a:cubicBezTo>
                    <a:pt x="64" y="2154"/>
                    <a:pt x="0" y="2218"/>
                    <a:pt x="0" y="2344"/>
                  </a:cubicBezTo>
                  <a:cubicBezTo>
                    <a:pt x="0" y="2439"/>
                    <a:pt x="64" y="2503"/>
                    <a:pt x="190" y="2503"/>
                  </a:cubicBezTo>
                  <a:lnTo>
                    <a:pt x="2154" y="2503"/>
                  </a:lnTo>
                  <a:lnTo>
                    <a:pt x="2154" y="4498"/>
                  </a:lnTo>
                  <a:cubicBezTo>
                    <a:pt x="2154" y="4593"/>
                    <a:pt x="2249" y="4656"/>
                    <a:pt x="2344" y="4656"/>
                  </a:cubicBezTo>
                  <a:cubicBezTo>
                    <a:pt x="2439" y="4656"/>
                    <a:pt x="2502" y="4593"/>
                    <a:pt x="2502" y="4498"/>
                  </a:cubicBezTo>
                  <a:lnTo>
                    <a:pt x="2502" y="2503"/>
                  </a:lnTo>
                  <a:lnTo>
                    <a:pt x="4497" y="2503"/>
                  </a:lnTo>
                  <a:cubicBezTo>
                    <a:pt x="4592" y="2503"/>
                    <a:pt x="4687" y="2439"/>
                    <a:pt x="4687" y="2344"/>
                  </a:cubicBezTo>
                  <a:cubicBezTo>
                    <a:pt x="4687" y="2218"/>
                    <a:pt x="4592" y="2154"/>
                    <a:pt x="4497" y="2154"/>
                  </a:cubicBezTo>
                  <a:lnTo>
                    <a:pt x="2502" y="2154"/>
                  </a:lnTo>
                  <a:lnTo>
                    <a:pt x="2502" y="159"/>
                  </a:lnTo>
                  <a:cubicBezTo>
                    <a:pt x="2502" y="64"/>
                    <a:pt x="2439" y="1"/>
                    <a:pt x="2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4;p14"/>
            <p:cNvSpPr/>
            <p:nvPr/>
          </p:nvSpPr>
          <p:spPr>
            <a:xfrm>
              <a:off x="6533133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4"/>
                    <a:pt x="0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5;p14"/>
            <p:cNvSpPr/>
            <p:nvPr/>
          </p:nvSpPr>
          <p:spPr>
            <a:xfrm>
              <a:off x="6323089" y="37222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5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196;p14"/>
          <p:cNvGrpSpPr/>
          <p:nvPr/>
        </p:nvGrpSpPr>
        <p:grpSpPr>
          <a:xfrm>
            <a:off x="7997469" y="1418711"/>
            <a:ext cx="630131" cy="630104"/>
            <a:chOff x="6323089" y="2499219"/>
            <a:chExt cx="630131" cy="630104"/>
          </a:xfrm>
        </p:grpSpPr>
        <p:sp>
          <p:nvSpPr>
            <p:cNvPr id="29" name="Google Shape;197;p14"/>
            <p:cNvSpPr/>
            <p:nvPr/>
          </p:nvSpPr>
          <p:spPr>
            <a:xfrm>
              <a:off x="6368635" y="2544765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0"/>
                  </a:moveTo>
                  <a:cubicBezTo>
                    <a:pt x="4530" y="0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8;p14"/>
            <p:cNvSpPr/>
            <p:nvPr/>
          </p:nvSpPr>
          <p:spPr>
            <a:xfrm>
              <a:off x="6544932" y="2639239"/>
              <a:ext cx="186445" cy="350064"/>
            </a:xfrm>
            <a:custGeom>
              <a:avLst/>
              <a:gdLst/>
              <a:ahLst/>
              <a:cxnLst/>
              <a:rect l="l" t="t" r="r" b="b"/>
              <a:pathLst>
                <a:path w="7000" h="13143" extrusionOk="0">
                  <a:moveTo>
                    <a:pt x="4371" y="444"/>
                  </a:moveTo>
                  <a:lnTo>
                    <a:pt x="4371" y="887"/>
                  </a:lnTo>
                  <a:lnTo>
                    <a:pt x="2629" y="887"/>
                  </a:lnTo>
                  <a:lnTo>
                    <a:pt x="2629" y="444"/>
                  </a:lnTo>
                  <a:close/>
                  <a:moveTo>
                    <a:pt x="6240" y="1299"/>
                  </a:moveTo>
                  <a:cubicBezTo>
                    <a:pt x="6430" y="1299"/>
                    <a:pt x="6588" y="1457"/>
                    <a:pt x="6588" y="1615"/>
                  </a:cubicBezTo>
                  <a:lnTo>
                    <a:pt x="6588" y="12383"/>
                  </a:lnTo>
                  <a:cubicBezTo>
                    <a:pt x="6588" y="12573"/>
                    <a:pt x="6430" y="12699"/>
                    <a:pt x="6240" y="12699"/>
                  </a:cubicBezTo>
                  <a:lnTo>
                    <a:pt x="761" y="12699"/>
                  </a:lnTo>
                  <a:cubicBezTo>
                    <a:pt x="571" y="12699"/>
                    <a:pt x="444" y="12573"/>
                    <a:pt x="444" y="12383"/>
                  </a:cubicBezTo>
                  <a:lnTo>
                    <a:pt x="444" y="1615"/>
                  </a:lnTo>
                  <a:cubicBezTo>
                    <a:pt x="444" y="1457"/>
                    <a:pt x="571" y="1299"/>
                    <a:pt x="761" y="1299"/>
                  </a:cubicBezTo>
                  <a:close/>
                  <a:moveTo>
                    <a:pt x="2186" y="0"/>
                  </a:moveTo>
                  <a:lnTo>
                    <a:pt x="2186" y="855"/>
                  </a:lnTo>
                  <a:lnTo>
                    <a:pt x="761" y="855"/>
                  </a:lnTo>
                  <a:cubicBezTo>
                    <a:pt x="349" y="855"/>
                    <a:pt x="1" y="1204"/>
                    <a:pt x="1" y="1615"/>
                  </a:cubicBezTo>
                  <a:lnTo>
                    <a:pt x="1" y="12383"/>
                  </a:lnTo>
                  <a:cubicBezTo>
                    <a:pt x="1" y="12794"/>
                    <a:pt x="349" y="13143"/>
                    <a:pt x="761" y="13143"/>
                  </a:cubicBezTo>
                  <a:lnTo>
                    <a:pt x="6240" y="13143"/>
                  </a:lnTo>
                  <a:cubicBezTo>
                    <a:pt x="6683" y="13143"/>
                    <a:pt x="7000" y="12794"/>
                    <a:pt x="7000" y="12383"/>
                  </a:cubicBezTo>
                  <a:lnTo>
                    <a:pt x="7000" y="1615"/>
                  </a:lnTo>
                  <a:cubicBezTo>
                    <a:pt x="7000" y="1204"/>
                    <a:pt x="6683" y="855"/>
                    <a:pt x="6240" y="855"/>
                  </a:cubicBezTo>
                  <a:lnTo>
                    <a:pt x="4814" y="855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9;p14"/>
            <p:cNvSpPr/>
            <p:nvPr/>
          </p:nvSpPr>
          <p:spPr>
            <a:xfrm>
              <a:off x="6587122" y="2731183"/>
              <a:ext cx="102092" cy="188949"/>
            </a:xfrm>
            <a:custGeom>
              <a:avLst/>
              <a:gdLst/>
              <a:ahLst/>
              <a:cxnLst/>
              <a:rect l="l" t="t" r="r" b="b"/>
              <a:pathLst>
                <a:path w="3833" h="7094" extrusionOk="0">
                  <a:moveTo>
                    <a:pt x="2344" y="1013"/>
                  </a:moveTo>
                  <a:lnTo>
                    <a:pt x="2344" y="3325"/>
                  </a:lnTo>
                  <a:lnTo>
                    <a:pt x="3104" y="3325"/>
                  </a:lnTo>
                  <a:lnTo>
                    <a:pt x="1710" y="5985"/>
                  </a:lnTo>
                  <a:lnTo>
                    <a:pt x="1710" y="3547"/>
                  </a:lnTo>
                  <a:lnTo>
                    <a:pt x="792" y="3547"/>
                  </a:lnTo>
                  <a:lnTo>
                    <a:pt x="2344" y="1013"/>
                  </a:lnTo>
                  <a:close/>
                  <a:moveTo>
                    <a:pt x="2502" y="0"/>
                  </a:moveTo>
                  <a:lnTo>
                    <a:pt x="2375" y="127"/>
                  </a:lnTo>
                  <a:lnTo>
                    <a:pt x="0" y="3990"/>
                  </a:lnTo>
                  <a:lnTo>
                    <a:pt x="1267" y="3990"/>
                  </a:lnTo>
                  <a:lnTo>
                    <a:pt x="1267" y="6809"/>
                  </a:lnTo>
                  <a:cubicBezTo>
                    <a:pt x="1267" y="6904"/>
                    <a:pt x="1299" y="6999"/>
                    <a:pt x="1394" y="7031"/>
                  </a:cubicBezTo>
                  <a:lnTo>
                    <a:pt x="1584" y="7094"/>
                  </a:lnTo>
                  <a:lnTo>
                    <a:pt x="1679" y="6967"/>
                  </a:lnTo>
                  <a:lnTo>
                    <a:pt x="3832" y="2882"/>
                  </a:lnTo>
                  <a:lnTo>
                    <a:pt x="2787" y="2882"/>
                  </a:lnTo>
                  <a:lnTo>
                    <a:pt x="2787" y="285"/>
                  </a:lnTo>
                  <a:cubicBezTo>
                    <a:pt x="2787" y="190"/>
                    <a:pt x="2755" y="95"/>
                    <a:pt x="2660" y="63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0;p14"/>
            <p:cNvSpPr/>
            <p:nvPr/>
          </p:nvSpPr>
          <p:spPr>
            <a:xfrm>
              <a:off x="6533133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3"/>
                    <a:pt x="0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01;p14"/>
            <p:cNvSpPr/>
            <p:nvPr/>
          </p:nvSpPr>
          <p:spPr>
            <a:xfrm>
              <a:off x="6323089" y="25843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1"/>
                  </a:moveTo>
                  <a:cubicBezTo>
                    <a:pt x="1458" y="2154"/>
                    <a:pt x="1" y="5226"/>
                    <a:pt x="1" y="8615"/>
                  </a:cubicBezTo>
                  <a:cubicBezTo>
                    <a:pt x="1" y="15138"/>
                    <a:pt x="5321" y="20459"/>
                    <a:pt x="11845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202;p14"/>
          <p:cNvGrpSpPr/>
          <p:nvPr/>
        </p:nvGrpSpPr>
        <p:grpSpPr>
          <a:xfrm>
            <a:off x="457201" y="1361318"/>
            <a:ext cx="630104" cy="630131"/>
            <a:chOff x="2190776" y="1361318"/>
            <a:chExt cx="630104" cy="630131"/>
          </a:xfrm>
        </p:grpSpPr>
        <p:sp>
          <p:nvSpPr>
            <p:cNvPr id="35" name="Google Shape;203;p14"/>
            <p:cNvSpPr/>
            <p:nvPr/>
          </p:nvSpPr>
          <p:spPr>
            <a:xfrm>
              <a:off x="2200045" y="1406731"/>
              <a:ext cx="611566" cy="539305"/>
            </a:xfrm>
            <a:custGeom>
              <a:avLst/>
              <a:gdLst/>
              <a:ahLst/>
              <a:cxnLst/>
              <a:rect l="l" t="t" r="r" b="b"/>
              <a:pathLst>
                <a:path w="22961" h="20248" extrusionOk="0">
                  <a:moveTo>
                    <a:pt x="11461" y="1"/>
                  </a:moveTo>
                  <a:cubicBezTo>
                    <a:pt x="10173" y="1"/>
                    <a:pt x="8864" y="247"/>
                    <a:pt x="7601" y="766"/>
                  </a:cubicBezTo>
                  <a:cubicBezTo>
                    <a:pt x="2439" y="2919"/>
                    <a:pt x="0" y="8842"/>
                    <a:pt x="2122" y="14004"/>
                  </a:cubicBezTo>
                  <a:cubicBezTo>
                    <a:pt x="3749" y="17902"/>
                    <a:pt x="7525" y="20248"/>
                    <a:pt x="11500" y="20248"/>
                  </a:cubicBezTo>
                  <a:cubicBezTo>
                    <a:pt x="12788" y="20248"/>
                    <a:pt x="14097" y="20001"/>
                    <a:pt x="15360" y="19482"/>
                  </a:cubicBezTo>
                  <a:cubicBezTo>
                    <a:pt x="20522" y="17329"/>
                    <a:pt x="22960" y="11407"/>
                    <a:pt x="20839" y="6245"/>
                  </a:cubicBezTo>
                  <a:cubicBezTo>
                    <a:pt x="19212" y="2346"/>
                    <a:pt x="15436" y="1"/>
                    <a:pt x="1146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04;p14"/>
            <p:cNvSpPr/>
            <p:nvPr/>
          </p:nvSpPr>
          <p:spPr>
            <a:xfrm>
              <a:off x="2331621" y="1552797"/>
              <a:ext cx="348412" cy="81849"/>
            </a:xfrm>
            <a:custGeom>
              <a:avLst/>
              <a:gdLst/>
              <a:ahLst/>
              <a:cxnLst/>
              <a:rect l="l" t="t" r="r" b="b"/>
              <a:pathLst>
                <a:path w="13081" h="3073" extrusionOk="0">
                  <a:moveTo>
                    <a:pt x="6556" y="1"/>
                  </a:moveTo>
                  <a:cubicBezTo>
                    <a:pt x="4118" y="1"/>
                    <a:pt x="1806" y="951"/>
                    <a:pt x="96" y="2661"/>
                  </a:cubicBezTo>
                  <a:cubicBezTo>
                    <a:pt x="1" y="2756"/>
                    <a:pt x="1" y="2882"/>
                    <a:pt x="96" y="2978"/>
                  </a:cubicBezTo>
                  <a:cubicBezTo>
                    <a:pt x="143" y="3025"/>
                    <a:pt x="207" y="3049"/>
                    <a:pt x="266" y="3049"/>
                  </a:cubicBezTo>
                  <a:cubicBezTo>
                    <a:pt x="325" y="3049"/>
                    <a:pt x="381" y="3025"/>
                    <a:pt x="412" y="2978"/>
                  </a:cubicBezTo>
                  <a:cubicBezTo>
                    <a:pt x="2059" y="1362"/>
                    <a:pt x="4213" y="476"/>
                    <a:pt x="6556" y="476"/>
                  </a:cubicBezTo>
                  <a:cubicBezTo>
                    <a:pt x="8868" y="476"/>
                    <a:pt x="11022" y="1362"/>
                    <a:pt x="12668" y="2978"/>
                  </a:cubicBezTo>
                  <a:cubicBezTo>
                    <a:pt x="12700" y="3041"/>
                    <a:pt x="12763" y="3073"/>
                    <a:pt x="12827" y="3073"/>
                  </a:cubicBezTo>
                  <a:cubicBezTo>
                    <a:pt x="12890" y="3073"/>
                    <a:pt x="12953" y="3041"/>
                    <a:pt x="12985" y="2978"/>
                  </a:cubicBezTo>
                  <a:cubicBezTo>
                    <a:pt x="13080" y="2882"/>
                    <a:pt x="13080" y="2756"/>
                    <a:pt x="12985" y="2661"/>
                  </a:cubicBezTo>
                  <a:cubicBezTo>
                    <a:pt x="11275" y="951"/>
                    <a:pt x="8995" y="1"/>
                    <a:pt x="6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05;p14"/>
            <p:cNvSpPr/>
            <p:nvPr/>
          </p:nvSpPr>
          <p:spPr>
            <a:xfrm>
              <a:off x="2368751" y="1605109"/>
              <a:ext cx="274154" cy="66641"/>
            </a:xfrm>
            <a:custGeom>
              <a:avLst/>
              <a:gdLst/>
              <a:ahLst/>
              <a:cxnLst/>
              <a:rect l="l" t="t" r="r" b="b"/>
              <a:pathLst>
                <a:path w="10293" h="2502" extrusionOk="0">
                  <a:moveTo>
                    <a:pt x="5146" y="0"/>
                  </a:moveTo>
                  <a:cubicBezTo>
                    <a:pt x="3318" y="0"/>
                    <a:pt x="1489" y="697"/>
                    <a:pt x="95" y="2090"/>
                  </a:cubicBezTo>
                  <a:cubicBezTo>
                    <a:pt x="0" y="2185"/>
                    <a:pt x="0" y="2344"/>
                    <a:pt x="95" y="2439"/>
                  </a:cubicBezTo>
                  <a:cubicBezTo>
                    <a:pt x="127" y="2470"/>
                    <a:pt x="190" y="2502"/>
                    <a:pt x="254" y="2502"/>
                  </a:cubicBezTo>
                  <a:cubicBezTo>
                    <a:pt x="317" y="2502"/>
                    <a:pt x="380" y="2470"/>
                    <a:pt x="412" y="2439"/>
                  </a:cubicBezTo>
                  <a:cubicBezTo>
                    <a:pt x="1710" y="1124"/>
                    <a:pt x="3420" y="467"/>
                    <a:pt x="5131" y="467"/>
                  </a:cubicBezTo>
                  <a:cubicBezTo>
                    <a:pt x="6841" y="467"/>
                    <a:pt x="8551" y="1124"/>
                    <a:pt x="9849" y="2439"/>
                  </a:cubicBezTo>
                  <a:cubicBezTo>
                    <a:pt x="9897" y="2470"/>
                    <a:pt x="9960" y="2486"/>
                    <a:pt x="10023" y="2486"/>
                  </a:cubicBezTo>
                  <a:cubicBezTo>
                    <a:pt x="10087" y="2486"/>
                    <a:pt x="10150" y="2470"/>
                    <a:pt x="10198" y="2439"/>
                  </a:cubicBezTo>
                  <a:cubicBezTo>
                    <a:pt x="10293" y="2344"/>
                    <a:pt x="10293" y="2185"/>
                    <a:pt x="10198" y="2090"/>
                  </a:cubicBezTo>
                  <a:cubicBezTo>
                    <a:pt x="8804" y="697"/>
                    <a:pt x="6975" y="0"/>
                    <a:pt x="5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06;p14"/>
            <p:cNvSpPr/>
            <p:nvPr/>
          </p:nvSpPr>
          <p:spPr>
            <a:xfrm>
              <a:off x="2405853" y="1657393"/>
              <a:ext cx="199949" cy="51485"/>
            </a:xfrm>
            <a:custGeom>
              <a:avLst/>
              <a:gdLst/>
              <a:ahLst/>
              <a:cxnLst/>
              <a:rect l="l" t="t" r="r" b="b"/>
              <a:pathLst>
                <a:path w="7507" h="1933" extrusionOk="0">
                  <a:moveTo>
                    <a:pt x="3738" y="1"/>
                  </a:moveTo>
                  <a:cubicBezTo>
                    <a:pt x="2376" y="1"/>
                    <a:pt x="1077" y="539"/>
                    <a:pt x="96" y="1521"/>
                  </a:cubicBezTo>
                  <a:cubicBezTo>
                    <a:pt x="1" y="1616"/>
                    <a:pt x="1" y="1774"/>
                    <a:pt x="96" y="1869"/>
                  </a:cubicBezTo>
                  <a:cubicBezTo>
                    <a:pt x="143" y="1901"/>
                    <a:pt x="206" y="1917"/>
                    <a:pt x="266" y="1917"/>
                  </a:cubicBezTo>
                  <a:cubicBezTo>
                    <a:pt x="325" y="1917"/>
                    <a:pt x="381" y="1901"/>
                    <a:pt x="412" y="1869"/>
                  </a:cubicBezTo>
                  <a:cubicBezTo>
                    <a:pt x="1331" y="982"/>
                    <a:pt x="2502" y="476"/>
                    <a:pt x="3769" y="476"/>
                  </a:cubicBezTo>
                  <a:cubicBezTo>
                    <a:pt x="5004" y="476"/>
                    <a:pt x="6208" y="982"/>
                    <a:pt x="7063" y="1869"/>
                  </a:cubicBezTo>
                  <a:cubicBezTo>
                    <a:pt x="7126" y="1901"/>
                    <a:pt x="7190" y="1932"/>
                    <a:pt x="7253" y="1932"/>
                  </a:cubicBezTo>
                  <a:cubicBezTo>
                    <a:pt x="7316" y="1932"/>
                    <a:pt x="7380" y="1901"/>
                    <a:pt x="7411" y="1869"/>
                  </a:cubicBezTo>
                  <a:cubicBezTo>
                    <a:pt x="7506" y="1774"/>
                    <a:pt x="7506" y="1616"/>
                    <a:pt x="7411" y="1521"/>
                  </a:cubicBezTo>
                  <a:cubicBezTo>
                    <a:pt x="6429" y="539"/>
                    <a:pt x="5131" y="1"/>
                    <a:pt x="3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07;p14"/>
            <p:cNvSpPr/>
            <p:nvPr/>
          </p:nvSpPr>
          <p:spPr>
            <a:xfrm>
              <a:off x="2464051" y="1717295"/>
              <a:ext cx="83554" cy="82675"/>
            </a:xfrm>
            <a:custGeom>
              <a:avLst/>
              <a:gdLst/>
              <a:ahLst/>
              <a:cxnLst/>
              <a:rect l="l" t="t" r="r" b="b"/>
              <a:pathLst>
                <a:path w="3137" h="3104" extrusionOk="0">
                  <a:moveTo>
                    <a:pt x="1553" y="475"/>
                  </a:moveTo>
                  <a:cubicBezTo>
                    <a:pt x="2154" y="475"/>
                    <a:pt x="2661" y="950"/>
                    <a:pt x="2661" y="1552"/>
                  </a:cubicBezTo>
                  <a:cubicBezTo>
                    <a:pt x="2661" y="2154"/>
                    <a:pt x="2154" y="2629"/>
                    <a:pt x="1553" y="2629"/>
                  </a:cubicBezTo>
                  <a:cubicBezTo>
                    <a:pt x="983" y="2629"/>
                    <a:pt x="476" y="2154"/>
                    <a:pt x="476" y="1552"/>
                  </a:cubicBezTo>
                  <a:cubicBezTo>
                    <a:pt x="476" y="950"/>
                    <a:pt x="983" y="475"/>
                    <a:pt x="1553" y="475"/>
                  </a:cubicBezTo>
                  <a:close/>
                  <a:moveTo>
                    <a:pt x="1553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407"/>
                    <a:pt x="698" y="3104"/>
                    <a:pt x="1553" y="3104"/>
                  </a:cubicBezTo>
                  <a:cubicBezTo>
                    <a:pt x="2439" y="3104"/>
                    <a:pt x="3136" y="2407"/>
                    <a:pt x="3136" y="1552"/>
                  </a:cubicBezTo>
                  <a:cubicBezTo>
                    <a:pt x="3136" y="697"/>
                    <a:pt x="2439" y="0"/>
                    <a:pt x="1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08;p14"/>
            <p:cNvSpPr/>
            <p:nvPr/>
          </p:nvSpPr>
          <p:spPr>
            <a:xfrm>
              <a:off x="2190776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1"/>
                  </a:moveTo>
                  <a:cubicBezTo>
                    <a:pt x="1298" y="17989"/>
                    <a:pt x="0" y="15044"/>
                    <a:pt x="0" y="11813"/>
                  </a:cubicBezTo>
                  <a:cubicBezTo>
                    <a:pt x="0" y="5289"/>
                    <a:pt x="5289" y="1"/>
                    <a:pt x="11813" y="1"/>
                  </a:cubicBezTo>
                  <a:cubicBezTo>
                    <a:pt x="13206" y="1"/>
                    <a:pt x="14536" y="254"/>
                    <a:pt x="15771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9;p14"/>
            <p:cNvSpPr/>
            <p:nvPr/>
          </p:nvSpPr>
          <p:spPr>
            <a:xfrm>
              <a:off x="2505388" y="1446524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6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210;p14"/>
          <p:cNvGrpSpPr/>
          <p:nvPr/>
        </p:nvGrpSpPr>
        <p:grpSpPr>
          <a:xfrm>
            <a:off x="466470" y="2462295"/>
            <a:ext cx="630104" cy="630130"/>
            <a:chOff x="2190776" y="3637093"/>
            <a:chExt cx="630104" cy="630130"/>
          </a:xfrm>
        </p:grpSpPr>
        <p:sp>
          <p:nvSpPr>
            <p:cNvPr id="47" name="Google Shape;211;p14"/>
            <p:cNvSpPr/>
            <p:nvPr/>
          </p:nvSpPr>
          <p:spPr>
            <a:xfrm>
              <a:off x="2236321" y="3682639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212;p14"/>
            <p:cNvSpPr/>
            <p:nvPr/>
          </p:nvSpPr>
          <p:spPr>
            <a:xfrm>
              <a:off x="2343447" y="3828572"/>
              <a:ext cx="308753" cy="247173"/>
            </a:xfrm>
            <a:custGeom>
              <a:avLst/>
              <a:gdLst/>
              <a:ahLst/>
              <a:cxnLst/>
              <a:rect l="l" t="t" r="r" b="b"/>
              <a:pathLst>
                <a:path w="11592" h="9280" extrusionOk="0">
                  <a:moveTo>
                    <a:pt x="11211" y="380"/>
                  </a:moveTo>
                  <a:lnTo>
                    <a:pt x="11211" y="6176"/>
                  </a:lnTo>
                  <a:lnTo>
                    <a:pt x="3104" y="6176"/>
                  </a:lnTo>
                  <a:lnTo>
                    <a:pt x="3104" y="380"/>
                  </a:lnTo>
                  <a:close/>
                  <a:moveTo>
                    <a:pt x="2692" y="1742"/>
                  </a:moveTo>
                  <a:lnTo>
                    <a:pt x="2692" y="6556"/>
                  </a:lnTo>
                  <a:lnTo>
                    <a:pt x="9849" y="6556"/>
                  </a:lnTo>
                  <a:lnTo>
                    <a:pt x="9849" y="7537"/>
                  </a:lnTo>
                  <a:lnTo>
                    <a:pt x="1742" y="7537"/>
                  </a:lnTo>
                  <a:lnTo>
                    <a:pt x="1742" y="1742"/>
                  </a:lnTo>
                  <a:close/>
                  <a:moveTo>
                    <a:pt x="1362" y="3104"/>
                  </a:moveTo>
                  <a:lnTo>
                    <a:pt x="1362" y="7918"/>
                  </a:lnTo>
                  <a:lnTo>
                    <a:pt x="8487" y="7918"/>
                  </a:lnTo>
                  <a:lnTo>
                    <a:pt x="8487" y="8899"/>
                  </a:lnTo>
                  <a:lnTo>
                    <a:pt x="380" y="8899"/>
                  </a:lnTo>
                  <a:lnTo>
                    <a:pt x="380" y="3104"/>
                  </a:lnTo>
                  <a:close/>
                  <a:moveTo>
                    <a:pt x="2692" y="0"/>
                  </a:moveTo>
                  <a:lnTo>
                    <a:pt x="2692" y="1362"/>
                  </a:lnTo>
                  <a:lnTo>
                    <a:pt x="1362" y="1362"/>
                  </a:lnTo>
                  <a:lnTo>
                    <a:pt x="1362" y="2692"/>
                  </a:lnTo>
                  <a:lnTo>
                    <a:pt x="0" y="2692"/>
                  </a:lnTo>
                  <a:lnTo>
                    <a:pt x="0" y="9279"/>
                  </a:lnTo>
                  <a:lnTo>
                    <a:pt x="8899" y="9279"/>
                  </a:lnTo>
                  <a:lnTo>
                    <a:pt x="8899" y="7918"/>
                  </a:lnTo>
                  <a:lnTo>
                    <a:pt x="10229" y="7918"/>
                  </a:lnTo>
                  <a:lnTo>
                    <a:pt x="10229" y="6556"/>
                  </a:lnTo>
                  <a:lnTo>
                    <a:pt x="11591" y="6556"/>
                  </a:lnTo>
                  <a:lnTo>
                    <a:pt x="1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3;p14"/>
            <p:cNvSpPr/>
            <p:nvPr/>
          </p:nvSpPr>
          <p:spPr>
            <a:xfrm>
              <a:off x="2190776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4"/>
                    <a:pt x="15771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4;p14"/>
            <p:cNvSpPr/>
            <p:nvPr/>
          </p:nvSpPr>
          <p:spPr>
            <a:xfrm>
              <a:off x="2505388" y="37222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5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215;p14"/>
          <p:cNvGrpSpPr/>
          <p:nvPr/>
        </p:nvGrpSpPr>
        <p:grpSpPr>
          <a:xfrm>
            <a:off x="8057197" y="3682951"/>
            <a:ext cx="630104" cy="630104"/>
            <a:chOff x="2190776" y="2499219"/>
            <a:chExt cx="630104" cy="630104"/>
          </a:xfrm>
        </p:grpSpPr>
        <p:sp>
          <p:nvSpPr>
            <p:cNvPr id="52" name="Google Shape;216;p14"/>
            <p:cNvSpPr/>
            <p:nvPr/>
          </p:nvSpPr>
          <p:spPr>
            <a:xfrm>
              <a:off x="2236321" y="2544765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0"/>
                  </a:moveTo>
                  <a:cubicBezTo>
                    <a:pt x="4529" y="0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0"/>
                    <a:pt x="1010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7;p14"/>
            <p:cNvSpPr/>
            <p:nvPr/>
          </p:nvSpPr>
          <p:spPr>
            <a:xfrm>
              <a:off x="2434539" y="2737069"/>
              <a:ext cx="91118" cy="91118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711" y="1"/>
                  </a:moveTo>
                  <a:cubicBezTo>
                    <a:pt x="1584" y="1"/>
                    <a:pt x="1489" y="96"/>
                    <a:pt x="1489" y="222"/>
                  </a:cubicBezTo>
                  <a:lnTo>
                    <a:pt x="1489" y="1521"/>
                  </a:lnTo>
                  <a:lnTo>
                    <a:pt x="222" y="1521"/>
                  </a:lnTo>
                  <a:cubicBezTo>
                    <a:pt x="95" y="1521"/>
                    <a:pt x="0" y="1616"/>
                    <a:pt x="0" y="1711"/>
                  </a:cubicBezTo>
                  <a:cubicBezTo>
                    <a:pt x="0" y="1838"/>
                    <a:pt x="95" y="1933"/>
                    <a:pt x="222" y="1933"/>
                  </a:cubicBezTo>
                  <a:lnTo>
                    <a:pt x="1489" y="1933"/>
                  </a:lnTo>
                  <a:lnTo>
                    <a:pt x="1489" y="3231"/>
                  </a:lnTo>
                  <a:cubicBezTo>
                    <a:pt x="1489" y="3326"/>
                    <a:pt x="1584" y="3421"/>
                    <a:pt x="1711" y="3421"/>
                  </a:cubicBezTo>
                  <a:cubicBezTo>
                    <a:pt x="1837" y="3421"/>
                    <a:pt x="1932" y="3326"/>
                    <a:pt x="1932" y="3231"/>
                  </a:cubicBezTo>
                  <a:lnTo>
                    <a:pt x="1932" y="1933"/>
                  </a:lnTo>
                  <a:lnTo>
                    <a:pt x="3199" y="1933"/>
                  </a:lnTo>
                  <a:cubicBezTo>
                    <a:pt x="3326" y="1933"/>
                    <a:pt x="3421" y="1838"/>
                    <a:pt x="3421" y="1711"/>
                  </a:cubicBezTo>
                  <a:cubicBezTo>
                    <a:pt x="3421" y="1616"/>
                    <a:pt x="3326" y="1521"/>
                    <a:pt x="3199" y="1521"/>
                  </a:cubicBezTo>
                  <a:lnTo>
                    <a:pt x="1932" y="1521"/>
                  </a:lnTo>
                  <a:lnTo>
                    <a:pt x="1932" y="222"/>
                  </a:lnTo>
                  <a:cubicBezTo>
                    <a:pt x="1932" y="96"/>
                    <a:pt x="1837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8;p14"/>
            <p:cNvSpPr/>
            <p:nvPr/>
          </p:nvSpPr>
          <p:spPr>
            <a:xfrm>
              <a:off x="2360307" y="2662838"/>
              <a:ext cx="291893" cy="302014"/>
            </a:xfrm>
            <a:custGeom>
              <a:avLst/>
              <a:gdLst/>
              <a:ahLst/>
              <a:cxnLst/>
              <a:rect l="l" t="t" r="r" b="b"/>
              <a:pathLst>
                <a:path w="10959" h="11339" extrusionOk="0">
                  <a:moveTo>
                    <a:pt x="4498" y="444"/>
                  </a:moveTo>
                  <a:cubicBezTo>
                    <a:pt x="6746" y="444"/>
                    <a:pt x="8583" y="2249"/>
                    <a:pt x="8583" y="4498"/>
                  </a:cubicBezTo>
                  <a:cubicBezTo>
                    <a:pt x="8583" y="6746"/>
                    <a:pt x="6746" y="8583"/>
                    <a:pt x="4498" y="8583"/>
                  </a:cubicBezTo>
                  <a:cubicBezTo>
                    <a:pt x="2249" y="8583"/>
                    <a:pt x="444" y="6746"/>
                    <a:pt x="444" y="4498"/>
                  </a:cubicBezTo>
                  <a:cubicBezTo>
                    <a:pt x="444" y="2249"/>
                    <a:pt x="2249" y="444"/>
                    <a:pt x="4498" y="444"/>
                  </a:cubicBezTo>
                  <a:close/>
                  <a:moveTo>
                    <a:pt x="4498" y="1"/>
                  </a:moveTo>
                  <a:cubicBezTo>
                    <a:pt x="2027" y="1"/>
                    <a:pt x="1" y="2028"/>
                    <a:pt x="1" y="4498"/>
                  </a:cubicBezTo>
                  <a:cubicBezTo>
                    <a:pt x="1" y="7000"/>
                    <a:pt x="2027" y="8995"/>
                    <a:pt x="4498" y="8995"/>
                  </a:cubicBezTo>
                  <a:cubicBezTo>
                    <a:pt x="5574" y="8995"/>
                    <a:pt x="6588" y="8615"/>
                    <a:pt x="7379" y="7981"/>
                  </a:cubicBezTo>
                  <a:lnTo>
                    <a:pt x="10546" y="11275"/>
                  </a:lnTo>
                  <a:cubicBezTo>
                    <a:pt x="10610" y="11338"/>
                    <a:pt x="10641" y="11338"/>
                    <a:pt x="10705" y="11338"/>
                  </a:cubicBezTo>
                  <a:cubicBezTo>
                    <a:pt x="10768" y="11338"/>
                    <a:pt x="10831" y="11338"/>
                    <a:pt x="10863" y="11275"/>
                  </a:cubicBezTo>
                  <a:cubicBezTo>
                    <a:pt x="10958" y="11212"/>
                    <a:pt x="10958" y="11085"/>
                    <a:pt x="10863" y="10990"/>
                  </a:cubicBezTo>
                  <a:lnTo>
                    <a:pt x="7696" y="7696"/>
                  </a:lnTo>
                  <a:cubicBezTo>
                    <a:pt x="8488" y="6873"/>
                    <a:pt x="8995" y="5733"/>
                    <a:pt x="8995" y="4498"/>
                  </a:cubicBezTo>
                  <a:cubicBezTo>
                    <a:pt x="8995" y="2028"/>
                    <a:pt x="6968" y="1"/>
                    <a:pt x="4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9;p14"/>
            <p:cNvSpPr/>
            <p:nvPr/>
          </p:nvSpPr>
          <p:spPr>
            <a:xfrm>
              <a:off x="2190776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3"/>
                    <a:pt x="15771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20;p14"/>
            <p:cNvSpPr/>
            <p:nvPr/>
          </p:nvSpPr>
          <p:spPr>
            <a:xfrm>
              <a:off x="2505388" y="25843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1"/>
                  </a:moveTo>
                  <a:cubicBezTo>
                    <a:pt x="10388" y="2154"/>
                    <a:pt x="11845" y="5226"/>
                    <a:pt x="11845" y="8615"/>
                  </a:cubicBezTo>
                  <a:cubicBezTo>
                    <a:pt x="11845" y="15138"/>
                    <a:pt x="6556" y="20459"/>
                    <a:pt x="1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221;p14">
            <a:extLst>
              <a:ext uri="{FF2B5EF4-FFF2-40B4-BE49-F238E27FC236}">
                <a16:creationId xmlns:a16="http://schemas.microsoft.com/office/drawing/2014/main" id="{22BEBCA2-6E55-A67E-49CE-CBFFDF55CE44}"/>
              </a:ext>
            </a:extLst>
          </p:cNvPr>
          <p:cNvGrpSpPr/>
          <p:nvPr/>
        </p:nvGrpSpPr>
        <p:grpSpPr>
          <a:xfrm>
            <a:off x="2727145" y="1301635"/>
            <a:ext cx="3502263" cy="2951424"/>
            <a:chOff x="2820853" y="1403508"/>
            <a:chExt cx="3502263" cy="2951424"/>
          </a:xfrm>
        </p:grpSpPr>
        <p:sp>
          <p:nvSpPr>
            <p:cNvPr id="60" name="Google Shape;222;p14">
              <a:extLst>
                <a:ext uri="{FF2B5EF4-FFF2-40B4-BE49-F238E27FC236}">
                  <a16:creationId xmlns:a16="http://schemas.microsoft.com/office/drawing/2014/main" id="{CBB39DD1-0B0E-6ABA-471A-DABF87EFA0EF}"/>
                </a:ext>
              </a:extLst>
            </p:cNvPr>
            <p:cNvSpPr/>
            <p:nvPr/>
          </p:nvSpPr>
          <p:spPr>
            <a:xfrm>
              <a:off x="2942335" y="1403508"/>
              <a:ext cx="3260177" cy="2951424"/>
            </a:xfrm>
            <a:custGeom>
              <a:avLst/>
              <a:gdLst/>
              <a:ahLst/>
              <a:cxnLst/>
              <a:rect l="l" t="t" r="r" b="b"/>
              <a:pathLst>
                <a:path w="122402" h="110810" fill="none" extrusionOk="0">
                  <a:moveTo>
                    <a:pt x="25335" y="0"/>
                  </a:moveTo>
                  <a:cubicBezTo>
                    <a:pt x="10008" y="11148"/>
                    <a:pt x="0" y="29199"/>
                    <a:pt x="0" y="49594"/>
                  </a:cubicBezTo>
                  <a:cubicBezTo>
                    <a:pt x="0" y="83416"/>
                    <a:pt x="27394" y="110810"/>
                    <a:pt x="61185" y="110810"/>
                  </a:cubicBezTo>
                  <a:cubicBezTo>
                    <a:pt x="95007" y="110810"/>
                    <a:pt x="122401" y="83416"/>
                    <a:pt x="122401" y="49594"/>
                  </a:cubicBezTo>
                  <a:cubicBezTo>
                    <a:pt x="122401" y="29199"/>
                    <a:pt x="112394" y="11116"/>
                    <a:pt x="97034" y="0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23;p14">
              <a:extLst>
                <a:ext uri="{FF2B5EF4-FFF2-40B4-BE49-F238E27FC236}">
                  <a16:creationId xmlns:a16="http://schemas.microsoft.com/office/drawing/2014/main" id="{E8630CB9-6277-C9A0-7B64-DF7D23C7CAD9}"/>
                </a:ext>
              </a:extLst>
            </p:cNvPr>
            <p:cNvSpPr/>
            <p:nvPr/>
          </p:nvSpPr>
          <p:spPr>
            <a:xfrm>
              <a:off x="2820853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" y="0"/>
                  </a:moveTo>
                  <a:lnTo>
                    <a:pt x="18939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4;p14">
              <a:extLst>
                <a:ext uri="{FF2B5EF4-FFF2-40B4-BE49-F238E27FC236}">
                  <a16:creationId xmlns:a16="http://schemas.microsoft.com/office/drawing/2014/main" id="{33053064-FDC8-2E02-86B0-A9B7A1DFAAA6}"/>
                </a:ext>
              </a:extLst>
            </p:cNvPr>
            <p:cNvSpPr/>
            <p:nvPr/>
          </p:nvSpPr>
          <p:spPr>
            <a:xfrm>
              <a:off x="2820853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1" y="1"/>
                  </a:moveTo>
                  <a:lnTo>
                    <a:pt x="26888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5;p14">
              <a:extLst>
                <a:ext uri="{FF2B5EF4-FFF2-40B4-BE49-F238E27FC236}">
                  <a16:creationId xmlns:a16="http://schemas.microsoft.com/office/drawing/2014/main" id="{FEAEE1D1-781F-770D-651C-F97AEEBA90CF}"/>
                </a:ext>
              </a:extLst>
            </p:cNvPr>
            <p:cNvSpPr/>
            <p:nvPr/>
          </p:nvSpPr>
          <p:spPr>
            <a:xfrm>
              <a:off x="2820853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1" y="1"/>
                  </a:moveTo>
                  <a:lnTo>
                    <a:pt x="4783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26;p14">
              <a:extLst>
                <a:ext uri="{FF2B5EF4-FFF2-40B4-BE49-F238E27FC236}">
                  <a16:creationId xmlns:a16="http://schemas.microsoft.com/office/drawing/2014/main" id="{564105DE-4CC3-F310-99D8-A960B4094D32}"/>
                </a:ext>
              </a:extLst>
            </p:cNvPr>
            <p:cNvSpPr/>
            <p:nvPr/>
          </p:nvSpPr>
          <p:spPr>
            <a:xfrm>
              <a:off x="5818676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8939" y="0"/>
                  </a:moveTo>
                  <a:lnTo>
                    <a:pt x="1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27;p14">
              <a:extLst>
                <a:ext uri="{FF2B5EF4-FFF2-40B4-BE49-F238E27FC236}">
                  <a16:creationId xmlns:a16="http://schemas.microsoft.com/office/drawing/2014/main" id="{3368C49D-9CA9-49BD-7E35-0F6D04D45C8B}"/>
                </a:ext>
              </a:extLst>
            </p:cNvPr>
            <p:cNvSpPr/>
            <p:nvPr/>
          </p:nvSpPr>
          <p:spPr>
            <a:xfrm>
              <a:off x="5606954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26888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28;p14">
              <a:extLst>
                <a:ext uri="{FF2B5EF4-FFF2-40B4-BE49-F238E27FC236}">
                  <a16:creationId xmlns:a16="http://schemas.microsoft.com/office/drawing/2014/main" id="{DA30730C-8699-A158-8A9E-AD92C635C79B}"/>
                </a:ext>
              </a:extLst>
            </p:cNvPr>
            <p:cNvSpPr/>
            <p:nvPr/>
          </p:nvSpPr>
          <p:spPr>
            <a:xfrm>
              <a:off x="6195721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4783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29;p14">
              <a:extLst>
                <a:ext uri="{FF2B5EF4-FFF2-40B4-BE49-F238E27FC236}">
                  <a16:creationId xmlns:a16="http://schemas.microsoft.com/office/drawing/2014/main" id="{BCBBF066-8C7B-7747-C63A-987454A594D1}"/>
                </a:ext>
              </a:extLst>
            </p:cNvPr>
            <p:cNvSpPr/>
            <p:nvPr/>
          </p:nvSpPr>
          <p:spPr>
            <a:xfrm>
              <a:off x="3623872" y="1880914"/>
              <a:ext cx="1896226" cy="1175030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30;p14">
              <a:extLst>
                <a:ext uri="{FF2B5EF4-FFF2-40B4-BE49-F238E27FC236}">
                  <a16:creationId xmlns:a16="http://schemas.microsoft.com/office/drawing/2014/main" id="{126D38D3-4037-F3FE-D12C-A98C6BC8B66E}"/>
                </a:ext>
              </a:extLst>
            </p:cNvPr>
            <p:cNvSpPr/>
            <p:nvPr/>
          </p:nvSpPr>
          <p:spPr>
            <a:xfrm>
              <a:off x="3331180" y="3017962"/>
              <a:ext cx="2481610" cy="455512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rgbClr val="FFFFFF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31;p14">
              <a:extLst>
                <a:ext uri="{FF2B5EF4-FFF2-40B4-BE49-F238E27FC236}">
                  <a16:creationId xmlns:a16="http://schemas.microsoft.com/office/drawing/2014/main" id="{22F4966F-B42A-3356-0CD7-D040880280FC}"/>
                </a:ext>
              </a:extLst>
            </p:cNvPr>
            <p:cNvSpPr/>
            <p:nvPr/>
          </p:nvSpPr>
          <p:spPr>
            <a:xfrm>
              <a:off x="3338771" y="3444761"/>
              <a:ext cx="2467280" cy="81849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32;p14">
              <a:extLst>
                <a:ext uri="{FF2B5EF4-FFF2-40B4-BE49-F238E27FC236}">
                  <a16:creationId xmlns:a16="http://schemas.microsoft.com/office/drawing/2014/main" id="{FA467288-94EF-AD96-BB10-715839B8BD91}"/>
                </a:ext>
              </a:extLst>
            </p:cNvPr>
            <p:cNvSpPr/>
            <p:nvPr/>
          </p:nvSpPr>
          <p:spPr>
            <a:xfrm>
              <a:off x="3747032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33;p14">
              <a:extLst>
                <a:ext uri="{FF2B5EF4-FFF2-40B4-BE49-F238E27FC236}">
                  <a16:creationId xmlns:a16="http://schemas.microsoft.com/office/drawing/2014/main" id="{161B1F24-B84E-943C-95FB-0414D9AB136E}"/>
                </a:ext>
              </a:extLst>
            </p:cNvPr>
            <p:cNvSpPr/>
            <p:nvPr/>
          </p:nvSpPr>
          <p:spPr>
            <a:xfrm>
              <a:off x="3858366" y="3062656"/>
              <a:ext cx="102944" cy="22800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34;p14">
              <a:extLst>
                <a:ext uri="{FF2B5EF4-FFF2-40B4-BE49-F238E27FC236}">
                  <a16:creationId xmlns:a16="http://schemas.microsoft.com/office/drawing/2014/main" id="{B1F4FF4D-F16D-A54C-F336-86CAF64BA35F}"/>
                </a:ext>
              </a:extLst>
            </p:cNvPr>
            <p:cNvSpPr/>
            <p:nvPr/>
          </p:nvSpPr>
          <p:spPr>
            <a:xfrm>
              <a:off x="3968875" y="3062656"/>
              <a:ext cx="102092" cy="22800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35;p14">
              <a:extLst>
                <a:ext uri="{FF2B5EF4-FFF2-40B4-BE49-F238E27FC236}">
                  <a16:creationId xmlns:a16="http://schemas.microsoft.com/office/drawing/2014/main" id="{4F05686B-9028-36B9-AF0B-DD934F64C01D}"/>
                </a:ext>
              </a:extLst>
            </p:cNvPr>
            <p:cNvSpPr/>
            <p:nvPr/>
          </p:nvSpPr>
          <p:spPr>
            <a:xfrm>
              <a:off x="4080209" y="3062656"/>
              <a:ext cx="100414" cy="22800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36;p14">
              <a:extLst>
                <a:ext uri="{FF2B5EF4-FFF2-40B4-BE49-F238E27FC236}">
                  <a16:creationId xmlns:a16="http://schemas.microsoft.com/office/drawing/2014/main" id="{9E63BDE2-B1F8-B8AC-3F1C-BCB06E6C0620}"/>
                </a:ext>
              </a:extLst>
            </p:cNvPr>
            <p:cNvSpPr/>
            <p:nvPr/>
          </p:nvSpPr>
          <p:spPr>
            <a:xfrm>
              <a:off x="4191570" y="3062656"/>
              <a:ext cx="98709" cy="22800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37;p14">
              <a:extLst>
                <a:ext uri="{FF2B5EF4-FFF2-40B4-BE49-F238E27FC236}">
                  <a16:creationId xmlns:a16="http://schemas.microsoft.com/office/drawing/2014/main" id="{FB0B4F09-1E82-6932-1479-A886F6B28F35}"/>
                </a:ext>
              </a:extLst>
            </p:cNvPr>
            <p:cNvSpPr/>
            <p:nvPr/>
          </p:nvSpPr>
          <p:spPr>
            <a:xfrm>
              <a:off x="4302052" y="3062656"/>
              <a:ext cx="97031" cy="22800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38;p14">
              <a:extLst>
                <a:ext uri="{FF2B5EF4-FFF2-40B4-BE49-F238E27FC236}">
                  <a16:creationId xmlns:a16="http://schemas.microsoft.com/office/drawing/2014/main" id="{959B6F7B-DE15-9416-A66D-9CDADE3252AF}"/>
                </a:ext>
              </a:extLst>
            </p:cNvPr>
            <p:cNvSpPr/>
            <p:nvPr/>
          </p:nvSpPr>
          <p:spPr>
            <a:xfrm>
              <a:off x="4413413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39;p14">
              <a:extLst>
                <a:ext uri="{FF2B5EF4-FFF2-40B4-BE49-F238E27FC236}">
                  <a16:creationId xmlns:a16="http://schemas.microsoft.com/office/drawing/2014/main" id="{306B2344-25DE-7753-ABC1-49BCE7BB68F9}"/>
                </a:ext>
              </a:extLst>
            </p:cNvPr>
            <p:cNvSpPr/>
            <p:nvPr/>
          </p:nvSpPr>
          <p:spPr>
            <a:xfrm>
              <a:off x="4524747" y="3062656"/>
              <a:ext cx="95327" cy="22800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40;p14">
              <a:extLst>
                <a:ext uri="{FF2B5EF4-FFF2-40B4-BE49-F238E27FC236}">
                  <a16:creationId xmlns:a16="http://schemas.microsoft.com/office/drawing/2014/main" id="{6C4FCBA8-A0E7-8542-A2F7-FAAD1036C802}"/>
                </a:ext>
              </a:extLst>
            </p:cNvPr>
            <p:cNvSpPr/>
            <p:nvPr/>
          </p:nvSpPr>
          <p:spPr>
            <a:xfrm>
              <a:off x="4634404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41;p14">
              <a:extLst>
                <a:ext uri="{FF2B5EF4-FFF2-40B4-BE49-F238E27FC236}">
                  <a16:creationId xmlns:a16="http://schemas.microsoft.com/office/drawing/2014/main" id="{C0223D4A-4BC7-C256-DACE-F6FA2B13CB74}"/>
                </a:ext>
              </a:extLst>
            </p:cNvPr>
            <p:cNvSpPr/>
            <p:nvPr/>
          </p:nvSpPr>
          <p:spPr>
            <a:xfrm>
              <a:off x="4744060" y="3062656"/>
              <a:ext cx="97857" cy="22800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42;p14">
              <a:extLst>
                <a:ext uri="{FF2B5EF4-FFF2-40B4-BE49-F238E27FC236}">
                  <a16:creationId xmlns:a16="http://schemas.microsoft.com/office/drawing/2014/main" id="{2EBBEF43-4132-AE52-E7A6-10C3455AAA09}"/>
                </a:ext>
              </a:extLst>
            </p:cNvPr>
            <p:cNvSpPr/>
            <p:nvPr/>
          </p:nvSpPr>
          <p:spPr>
            <a:xfrm>
              <a:off x="4853716" y="3062656"/>
              <a:ext cx="99562" cy="22800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43;p14">
              <a:extLst>
                <a:ext uri="{FF2B5EF4-FFF2-40B4-BE49-F238E27FC236}">
                  <a16:creationId xmlns:a16="http://schemas.microsoft.com/office/drawing/2014/main" id="{49C9F430-71EF-6E07-BFF9-8F35793CA094}"/>
                </a:ext>
              </a:extLst>
            </p:cNvPr>
            <p:cNvSpPr/>
            <p:nvPr/>
          </p:nvSpPr>
          <p:spPr>
            <a:xfrm>
              <a:off x="4963373" y="3062656"/>
              <a:ext cx="100387" cy="22800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44;p14">
              <a:extLst>
                <a:ext uri="{FF2B5EF4-FFF2-40B4-BE49-F238E27FC236}">
                  <a16:creationId xmlns:a16="http://schemas.microsoft.com/office/drawing/2014/main" id="{C4591E0C-5B81-5A83-F48F-D36C3B607288}"/>
                </a:ext>
              </a:extLst>
            </p:cNvPr>
            <p:cNvSpPr/>
            <p:nvPr/>
          </p:nvSpPr>
          <p:spPr>
            <a:xfrm>
              <a:off x="5073029" y="3062656"/>
              <a:ext cx="101240" cy="22800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45;p14">
              <a:extLst>
                <a:ext uri="{FF2B5EF4-FFF2-40B4-BE49-F238E27FC236}">
                  <a16:creationId xmlns:a16="http://schemas.microsoft.com/office/drawing/2014/main" id="{29804029-3C2C-8673-C254-B79E6D2F4112}"/>
                </a:ext>
              </a:extLst>
            </p:cNvPr>
            <p:cNvSpPr/>
            <p:nvPr/>
          </p:nvSpPr>
          <p:spPr>
            <a:xfrm>
              <a:off x="5182685" y="3062656"/>
              <a:ext cx="102918" cy="22800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46;p14">
              <a:extLst>
                <a:ext uri="{FF2B5EF4-FFF2-40B4-BE49-F238E27FC236}">
                  <a16:creationId xmlns:a16="http://schemas.microsoft.com/office/drawing/2014/main" id="{64F11D3D-FF77-22E8-F071-A04AE6D9E21F}"/>
                </a:ext>
              </a:extLst>
            </p:cNvPr>
            <p:cNvSpPr/>
            <p:nvPr/>
          </p:nvSpPr>
          <p:spPr>
            <a:xfrm>
              <a:off x="5292341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47;p14">
              <a:extLst>
                <a:ext uri="{FF2B5EF4-FFF2-40B4-BE49-F238E27FC236}">
                  <a16:creationId xmlns:a16="http://schemas.microsoft.com/office/drawing/2014/main" id="{4C09D317-FE92-0BCB-7E4B-274E0E53DCAD}"/>
                </a:ext>
              </a:extLst>
            </p:cNvPr>
            <p:cNvSpPr/>
            <p:nvPr/>
          </p:nvSpPr>
          <p:spPr>
            <a:xfrm>
              <a:off x="3724259" y="3091342"/>
              <a:ext cx="80997" cy="35451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48;p14">
              <a:extLst>
                <a:ext uri="{FF2B5EF4-FFF2-40B4-BE49-F238E27FC236}">
                  <a16:creationId xmlns:a16="http://schemas.microsoft.com/office/drawing/2014/main" id="{CAFDCBE9-B9CD-923B-F746-ADD43D21A131}"/>
                </a:ext>
              </a:extLst>
            </p:cNvPr>
            <p:cNvSpPr/>
            <p:nvPr/>
          </p:nvSpPr>
          <p:spPr>
            <a:xfrm>
              <a:off x="3806082" y="309134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49;p14">
              <a:extLst>
                <a:ext uri="{FF2B5EF4-FFF2-40B4-BE49-F238E27FC236}">
                  <a16:creationId xmlns:a16="http://schemas.microsoft.com/office/drawing/2014/main" id="{1922B6AC-97F0-D3EB-560B-161A87DF9F29}"/>
                </a:ext>
              </a:extLst>
            </p:cNvPr>
            <p:cNvSpPr/>
            <p:nvPr/>
          </p:nvSpPr>
          <p:spPr>
            <a:xfrm>
              <a:off x="3919946" y="309134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50;p14">
              <a:extLst>
                <a:ext uri="{FF2B5EF4-FFF2-40B4-BE49-F238E27FC236}">
                  <a16:creationId xmlns:a16="http://schemas.microsoft.com/office/drawing/2014/main" id="{F3002107-FE78-F50A-944C-E9A24227DB64}"/>
                </a:ext>
              </a:extLst>
            </p:cNvPr>
            <p:cNvSpPr/>
            <p:nvPr/>
          </p:nvSpPr>
          <p:spPr>
            <a:xfrm>
              <a:off x="4033811" y="3091342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51;p14">
              <a:extLst>
                <a:ext uri="{FF2B5EF4-FFF2-40B4-BE49-F238E27FC236}">
                  <a16:creationId xmlns:a16="http://schemas.microsoft.com/office/drawing/2014/main" id="{0F5C56C7-6368-A73B-9571-A5EFE17E692A}"/>
                </a:ext>
              </a:extLst>
            </p:cNvPr>
            <p:cNvSpPr/>
            <p:nvPr/>
          </p:nvSpPr>
          <p:spPr>
            <a:xfrm>
              <a:off x="4148528" y="3091342"/>
              <a:ext cx="103797" cy="35451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52;p14">
              <a:extLst>
                <a:ext uri="{FF2B5EF4-FFF2-40B4-BE49-F238E27FC236}">
                  <a16:creationId xmlns:a16="http://schemas.microsoft.com/office/drawing/2014/main" id="{5F908510-FB7B-C01E-53A9-886F4F0B8E77}"/>
                </a:ext>
              </a:extLst>
            </p:cNvPr>
            <p:cNvSpPr/>
            <p:nvPr/>
          </p:nvSpPr>
          <p:spPr>
            <a:xfrm>
              <a:off x="4262419" y="3091342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53;p14">
              <a:extLst>
                <a:ext uri="{FF2B5EF4-FFF2-40B4-BE49-F238E27FC236}">
                  <a16:creationId xmlns:a16="http://schemas.microsoft.com/office/drawing/2014/main" id="{A6ECC183-D5EC-EF03-1335-9008CFEA6CA3}"/>
                </a:ext>
              </a:extLst>
            </p:cNvPr>
            <p:cNvSpPr/>
            <p:nvPr/>
          </p:nvSpPr>
          <p:spPr>
            <a:xfrm>
              <a:off x="4376284" y="3091342"/>
              <a:ext cx="99562" cy="35451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54;p14">
              <a:extLst>
                <a:ext uri="{FF2B5EF4-FFF2-40B4-BE49-F238E27FC236}">
                  <a16:creationId xmlns:a16="http://schemas.microsoft.com/office/drawing/2014/main" id="{1401FC15-FDEB-880E-B6E1-83DEE793CCB8}"/>
                </a:ext>
              </a:extLst>
            </p:cNvPr>
            <p:cNvSpPr/>
            <p:nvPr/>
          </p:nvSpPr>
          <p:spPr>
            <a:xfrm>
              <a:off x="4490148" y="3091342"/>
              <a:ext cx="97884" cy="35451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55;p14">
              <a:extLst>
                <a:ext uri="{FF2B5EF4-FFF2-40B4-BE49-F238E27FC236}">
                  <a16:creationId xmlns:a16="http://schemas.microsoft.com/office/drawing/2014/main" id="{F0DF12A5-D241-937E-BF36-878588BF6E7C}"/>
                </a:ext>
              </a:extLst>
            </p:cNvPr>
            <p:cNvSpPr/>
            <p:nvPr/>
          </p:nvSpPr>
          <p:spPr>
            <a:xfrm>
              <a:off x="4604040" y="3091342"/>
              <a:ext cx="98709" cy="35451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56;p14">
              <a:extLst>
                <a:ext uri="{FF2B5EF4-FFF2-40B4-BE49-F238E27FC236}">
                  <a16:creationId xmlns:a16="http://schemas.microsoft.com/office/drawing/2014/main" id="{13259310-C20C-6106-BAE0-DFF25A841181}"/>
                </a:ext>
              </a:extLst>
            </p:cNvPr>
            <p:cNvSpPr/>
            <p:nvPr/>
          </p:nvSpPr>
          <p:spPr>
            <a:xfrm>
              <a:off x="4716226" y="3091342"/>
              <a:ext cx="100387" cy="35451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57;p14">
              <a:extLst>
                <a:ext uri="{FF2B5EF4-FFF2-40B4-BE49-F238E27FC236}">
                  <a16:creationId xmlns:a16="http://schemas.microsoft.com/office/drawing/2014/main" id="{C93BFBD5-B9ED-7202-03A8-85450F86BED8}"/>
                </a:ext>
              </a:extLst>
            </p:cNvPr>
            <p:cNvSpPr/>
            <p:nvPr/>
          </p:nvSpPr>
          <p:spPr>
            <a:xfrm>
              <a:off x="4827561" y="3091342"/>
              <a:ext cx="102944" cy="35451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58;p14">
              <a:extLst>
                <a:ext uri="{FF2B5EF4-FFF2-40B4-BE49-F238E27FC236}">
                  <a16:creationId xmlns:a16="http://schemas.microsoft.com/office/drawing/2014/main" id="{ADB80B57-BCD9-C667-C581-41D9BC7C061A}"/>
                </a:ext>
              </a:extLst>
            </p:cNvPr>
            <p:cNvSpPr/>
            <p:nvPr/>
          </p:nvSpPr>
          <p:spPr>
            <a:xfrm>
              <a:off x="4939747" y="3091342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59;p14">
              <a:extLst>
                <a:ext uri="{FF2B5EF4-FFF2-40B4-BE49-F238E27FC236}">
                  <a16:creationId xmlns:a16="http://schemas.microsoft.com/office/drawing/2014/main" id="{BE229578-B1E3-97C6-7F4B-C7F00EE693BB}"/>
                </a:ext>
              </a:extLst>
            </p:cNvPr>
            <p:cNvSpPr/>
            <p:nvPr/>
          </p:nvSpPr>
          <p:spPr>
            <a:xfrm>
              <a:off x="5051082" y="309134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60;p14">
              <a:extLst>
                <a:ext uri="{FF2B5EF4-FFF2-40B4-BE49-F238E27FC236}">
                  <a16:creationId xmlns:a16="http://schemas.microsoft.com/office/drawing/2014/main" id="{0C44FBA5-5C6E-81A5-9CB0-2D837D4067D3}"/>
                </a:ext>
              </a:extLst>
            </p:cNvPr>
            <p:cNvSpPr/>
            <p:nvPr/>
          </p:nvSpPr>
          <p:spPr>
            <a:xfrm>
              <a:off x="5163268" y="3091342"/>
              <a:ext cx="256468" cy="35451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61;p14">
              <a:extLst>
                <a:ext uri="{FF2B5EF4-FFF2-40B4-BE49-F238E27FC236}">
                  <a16:creationId xmlns:a16="http://schemas.microsoft.com/office/drawing/2014/main" id="{BE26CA12-F2C7-D94F-6082-EF9F14CB28F4}"/>
                </a:ext>
              </a:extLst>
            </p:cNvPr>
            <p:cNvSpPr/>
            <p:nvPr/>
          </p:nvSpPr>
          <p:spPr>
            <a:xfrm>
              <a:off x="3701486" y="3132679"/>
              <a:ext cx="148490" cy="35451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62;p14">
              <a:extLst>
                <a:ext uri="{FF2B5EF4-FFF2-40B4-BE49-F238E27FC236}">
                  <a16:creationId xmlns:a16="http://schemas.microsoft.com/office/drawing/2014/main" id="{62D2F710-D9A2-72FF-CA95-74A68E929E65}"/>
                </a:ext>
              </a:extLst>
            </p:cNvPr>
            <p:cNvSpPr/>
            <p:nvPr/>
          </p:nvSpPr>
          <p:spPr>
            <a:xfrm>
              <a:off x="3852480" y="3132679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63;p14">
              <a:extLst>
                <a:ext uri="{FF2B5EF4-FFF2-40B4-BE49-F238E27FC236}">
                  <a16:creationId xmlns:a16="http://schemas.microsoft.com/office/drawing/2014/main" id="{9AB273CC-38B7-CDA0-87C7-AE9B9A9FAD58}"/>
                </a:ext>
              </a:extLst>
            </p:cNvPr>
            <p:cNvSpPr/>
            <p:nvPr/>
          </p:nvSpPr>
          <p:spPr>
            <a:xfrm>
              <a:off x="3969727" y="3132679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64;p14">
              <a:extLst>
                <a:ext uri="{FF2B5EF4-FFF2-40B4-BE49-F238E27FC236}">
                  <a16:creationId xmlns:a16="http://schemas.microsoft.com/office/drawing/2014/main" id="{A067FD34-D0FE-B10F-D49D-AA88F5DE8389}"/>
                </a:ext>
              </a:extLst>
            </p:cNvPr>
            <p:cNvSpPr/>
            <p:nvPr/>
          </p:nvSpPr>
          <p:spPr>
            <a:xfrm>
              <a:off x="408697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65;p14">
              <a:extLst>
                <a:ext uri="{FF2B5EF4-FFF2-40B4-BE49-F238E27FC236}">
                  <a16:creationId xmlns:a16="http://schemas.microsoft.com/office/drawing/2014/main" id="{45E4DCD4-3DC4-1D19-CF8B-5E19B8BB185A}"/>
                </a:ext>
              </a:extLst>
            </p:cNvPr>
            <p:cNvSpPr/>
            <p:nvPr/>
          </p:nvSpPr>
          <p:spPr>
            <a:xfrm>
              <a:off x="4204222" y="3132679"/>
              <a:ext cx="105448" cy="35451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66;p14">
              <a:extLst>
                <a:ext uri="{FF2B5EF4-FFF2-40B4-BE49-F238E27FC236}">
                  <a16:creationId xmlns:a16="http://schemas.microsoft.com/office/drawing/2014/main" id="{47D08A17-9790-27DC-AC7D-ED182FB91304}"/>
                </a:ext>
              </a:extLst>
            </p:cNvPr>
            <p:cNvSpPr/>
            <p:nvPr/>
          </p:nvSpPr>
          <p:spPr>
            <a:xfrm>
              <a:off x="4320617" y="3132679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67;p14">
              <a:extLst>
                <a:ext uri="{FF2B5EF4-FFF2-40B4-BE49-F238E27FC236}">
                  <a16:creationId xmlns:a16="http://schemas.microsoft.com/office/drawing/2014/main" id="{77FC42C4-5389-27D6-A36E-3B2AE7AC8AA7}"/>
                </a:ext>
              </a:extLst>
            </p:cNvPr>
            <p:cNvSpPr/>
            <p:nvPr/>
          </p:nvSpPr>
          <p:spPr>
            <a:xfrm>
              <a:off x="4437864" y="313267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68;p14">
              <a:extLst>
                <a:ext uri="{FF2B5EF4-FFF2-40B4-BE49-F238E27FC236}">
                  <a16:creationId xmlns:a16="http://schemas.microsoft.com/office/drawing/2014/main" id="{CD446667-DF3F-0DF0-FFD0-A72BB43C5227}"/>
                </a:ext>
              </a:extLst>
            </p:cNvPr>
            <p:cNvSpPr/>
            <p:nvPr/>
          </p:nvSpPr>
          <p:spPr>
            <a:xfrm>
              <a:off x="4555111" y="3132679"/>
              <a:ext cx="100414" cy="35451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69;p14">
              <a:extLst>
                <a:ext uri="{FF2B5EF4-FFF2-40B4-BE49-F238E27FC236}">
                  <a16:creationId xmlns:a16="http://schemas.microsoft.com/office/drawing/2014/main" id="{04B78BC0-5AE1-C1F1-D994-C2B53D769325}"/>
                </a:ext>
              </a:extLst>
            </p:cNvPr>
            <p:cNvSpPr/>
            <p:nvPr/>
          </p:nvSpPr>
          <p:spPr>
            <a:xfrm>
              <a:off x="4670681" y="3132679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70;p14">
              <a:extLst>
                <a:ext uri="{FF2B5EF4-FFF2-40B4-BE49-F238E27FC236}">
                  <a16:creationId xmlns:a16="http://schemas.microsoft.com/office/drawing/2014/main" id="{F4EAA0F2-9C6A-69D7-321A-54620DD0913C}"/>
                </a:ext>
              </a:extLst>
            </p:cNvPr>
            <p:cNvSpPr/>
            <p:nvPr/>
          </p:nvSpPr>
          <p:spPr>
            <a:xfrm>
              <a:off x="4785397" y="3132679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71;p14">
              <a:extLst>
                <a:ext uri="{FF2B5EF4-FFF2-40B4-BE49-F238E27FC236}">
                  <a16:creationId xmlns:a16="http://schemas.microsoft.com/office/drawing/2014/main" id="{EFEE35DB-1ED6-E1D7-B6BD-BB3EB70B5FCC}"/>
                </a:ext>
              </a:extLst>
            </p:cNvPr>
            <p:cNvSpPr/>
            <p:nvPr/>
          </p:nvSpPr>
          <p:spPr>
            <a:xfrm>
              <a:off x="490011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72;p14">
              <a:extLst>
                <a:ext uri="{FF2B5EF4-FFF2-40B4-BE49-F238E27FC236}">
                  <a16:creationId xmlns:a16="http://schemas.microsoft.com/office/drawing/2014/main" id="{5B4F7906-2A25-32C2-A32C-018F2DE56C6A}"/>
                </a:ext>
              </a:extLst>
            </p:cNvPr>
            <p:cNvSpPr/>
            <p:nvPr/>
          </p:nvSpPr>
          <p:spPr>
            <a:xfrm>
              <a:off x="5015657" y="3132679"/>
              <a:ext cx="108857" cy="35451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73;p14">
              <a:extLst>
                <a:ext uri="{FF2B5EF4-FFF2-40B4-BE49-F238E27FC236}">
                  <a16:creationId xmlns:a16="http://schemas.microsoft.com/office/drawing/2014/main" id="{43E7DDA0-50FA-A053-ADD6-5F63F2F7AFAE}"/>
                </a:ext>
              </a:extLst>
            </p:cNvPr>
            <p:cNvSpPr/>
            <p:nvPr/>
          </p:nvSpPr>
          <p:spPr>
            <a:xfrm>
              <a:off x="5130374" y="3132679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74;p14">
              <a:extLst>
                <a:ext uri="{FF2B5EF4-FFF2-40B4-BE49-F238E27FC236}">
                  <a16:creationId xmlns:a16="http://schemas.microsoft.com/office/drawing/2014/main" id="{E70EC3FD-CE08-D905-FB32-8A8465F34D96}"/>
                </a:ext>
              </a:extLst>
            </p:cNvPr>
            <p:cNvSpPr/>
            <p:nvPr/>
          </p:nvSpPr>
          <p:spPr>
            <a:xfrm>
              <a:off x="5245091" y="3132679"/>
              <a:ext cx="197419" cy="35451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75;p14">
              <a:extLst>
                <a:ext uri="{FF2B5EF4-FFF2-40B4-BE49-F238E27FC236}">
                  <a16:creationId xmlns:a16="http://schemas.microsoft.com/office/drawing/2014/main" id="{ECD269CD-1652-0C4B-E4E7-9168ECA8A471}"/>
                </a:ext>
              </a:extLst>
            </p:cNvPr>
            <p:cNvSpPr/>
            <p:nvPr/>
          </p:nvSpPr>
          <p:spPr>
            <a:xfrm>
              <a:off x="3678713" y="3174017"/>
              <a:ext cx="185593" cy="35451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76;p14">
              <a:extLst>
                <a:ext uri="{FF2B5EF4-FFF2-40B4-BE49-F238E27FC236}">
                  <a16:creationId xmlns:a16="http://schemas.microsoft.com/office/drawing/2014/main" id="{366AF752-4549-C92B-C610-3297DA9FFB89}"/>
                </a:ext>
              </a:extLst>
            </p:cNvPr>
            <p:cNvSpPr/>
            <p:nvPr/>
          </p:nvSpPr>
          <p:spPr>
            <a:xfrm>
              <a:off x="3867662" y="3174017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77;p14">
              <a:extLst>
                <a:ext uri="{FF2B5EF4-FFF2-40B4-BE49-F238E27FC236}">
                  <a16:creationId xmlns:a16="http://schemas.microsoft.com/office/drawing/2014/main" id="{AD3FA719-8912-B870-9CD2-21A65BBF78E5}"/>
                </a:ext>
              </a:extLst>
            </p:cNvPr>
            <p:cNvSpPr/>
            <p:nvPr/>
          </p:nvSpPr>
          <p:spPr>
            <a:xfrm>
              <a:off x="3988265" y="3174017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78;p14">
              <a:extLst>
                <a:ext uri="{FF2B5EF4-FFF2-40B4-BE49-F238E27FC236}">
                  <a16:creationId xmlns:a16="http://schemas.microsoft.com/office/drawing/2014/main" id="{AFBD5CDA-A9CC-3A33-364C-A209D3A034BF}"/>
                </a:ext>
              </a:extLst>
            </p:cNvPr>
            <p:cNvSpPr/>
            <p:nvPr/>
          </p:nvSpPr>
          <p:spPr>
            <a:xfrm>
              <a:off x="4108043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79;p14">
              <a:extLst>
                <a:ext uri="{FF2B5EF4-FFF2-40B4-BE49-F238E27FC236}">
                  <a16:creationId xmlns:a16="http://schemas.microsoft.com/office/drawing/2014/main" id="{DAA336BF-C222-1119-204E-00B004B6BBDE}"/>
                </a:ext>
              </a:extLst>
            </p:cNvPr>
            <p:cNvSpPr/>
            <p:nvPr/>
          </p:nvSpPr>
          <p:spPr>
            <a:xfrm>
              <a:off x="4228673" y="3174017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80;p14">
              <a:extLst>
                <a:ext uri="{FF2B5EF4-FFF2-40B4-BE49-F238E27FC236}">
                  <a16:creationId xmlns:a16="http://schemas.microsoft.com/office/drawing/2014/main" id="{CC94C9E4-1715-4C8A-E98A-5A6579FC4A50}"/>
                </a:ext>
              </a:extLst>
            </p:cNvPr>
            <p:cNvSpPr/>
            <p:nvPr/>
          </p:nvSpPr>
          <p:spPr>
            <a:xfrm>
              <a:off x="4348450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81;p14">
              <a:extLst>
                <a:ext uri="{FF2B5EF4-FFF2-40B4-BE49-F238E27FC236}">
                  <a16:creationId xmlns:a16="http://schemas.microsoft.com/office/drawing/2014/main" id="{7B74A36F-AA48-5B33-2768-2BA7DE89952E}"/>
                </a:ext>
              </a:extLst>
            </p:cNvPr>
            <p:cNvSpPr/>
            <p:nvPr/>
          </p:nvSpPr>
          <p:spPr>
            <a:xfrm>
              <a:off x="4469080" y="3174017"/>
              <a:ext cx="102918" cy="35451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82;p14">
              <a:extLst>
                <a:ext uri="{FF2B5EF4-FFF2-40B4-BE49-F238E27FC236}">
                  <a16:creationId xmlns:a16="http://schemas.microsoft.com/office/drawing/2014/main" id="{5A25FAB5-7938-6934-4FC7-518DA3477F0B}"/>
                </a:ext>
              </a:extLst>
            </p:cNvPr>
            <p:cNvSpPr/>
            <p:nvPr/>
          </p:nvSpPr>
          <p:spPr>
            <a:xfrm>
              <a:off x="4588858" y="3174017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83;p14">
              <a:extLst>
                <a:ext uri="{FF2B5EF4-FFF2-40B4-BE49-F238E27FC236}">
                  <a16:creationId xmlns:a16="http://schemas.microsoft.com/office/drawing/2014/main" id="{E482627D-806D-FD16-1E2E-4BF3A7BDEA8D}"/>
                </a:ext>
              </a:extLst>
            </p:cNvPr>
            <p:cNvSpPr/>
            <p:nvPr/>
          </p:nvSpPr>
          <p:spPr>
            <a:xfrm>
              <a:off x="4706931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84;p14">
              <a:extLst>
                <a:ext uri="{FF2B5EF4-FFF2-40B4-BE49-F238E27FC236}">
                  <a16:creationId xmlns:a16="http://schemas.microsoft.com/office/drawing/2014/main" id="{8227AC6E-7653-57F7-8E8A-013BBD3A0DF9}"/>
                </a:ext>
              </a:extLst>
            </p:cNvPr>
            <p:cNvSpPr/>
            <p:nvPr/>
          </p:nvSpPr>
          <p:spPr>
            <a:xfrm>
              <a:off x="4825030" y="3174017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85;p14">
              <a:extLst>
                <a:ext uri="{FF2B5EF4-FFF2-40B4-BE49-F238E27FC236}">
                  <a16:creationId xmlns:a16="http://schemas.microsoft.com/office/drawing/2014/main" id="{56FEBD09-DA04-3E34-D510-47A1E8442616}"/>
                </a:ext>
              </a:extLst>
            </p:cNvPr>
            <p:cNvSpPr/>
            <p:nvPr/>
          </p:nvSpPr>
          <p:spPr>
            <a:xfrm>
              <a:off x="4943130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86;p14">
              <a:extLst>
                <a:ext uri="{FF2B5EF4-FFF2-40B4-BE49-F238E27FC236}">
                  <a16:creationId xmlns:a16="http://schemas.microsoft.com/office/drawing/2014/main" id="{63C3599A-9589-5679-2BB6-625E04BADB03}"/>
                </a:ext>
              </a:extLst>
            </p:cNvPr>
            <p:cNvSpPr/>
            <p:nvPr/>
          </p:nvSpPr>
          <p:spPr>
            <a:xfrm>
              <a:off x="5060377" y="3174017"/>
              <a:ext cx="113039" cy="35451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87;p14">
              <a:extLst>
                <a:ext uri="{FF2B5EF4-FFF2-40B4-BE49-F238E27FC236}">
                  <a16:creationId xmlns:a16="http://schemas.microsoft.com/office/drawing/2014/main" id="{CD2D2DD2-1338-6F08-745E-392BCD96B026}"/>
                </a:ext>
              </a:extLst>
            </p:cNvPr>
            <p:cNvSpPr/>
            <p:nvPr/>
          </p:nvSpPr>
          <p:spPr>
            <a:xfrm>
              <a:off x="5178450" y="3174017"/>
              <a:ext cx="286832" cy="35451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88;p14">
              <a:extLst>
                <a:ext uri="{FF2B5EF4-FFF2-40B4-BE49-F238E27FC236}">
                  <a16:creationId xmlns:a16="http://schemas.microsoft.com/office/drawing/2014/main" id="{67B3C7E1-37B9-AFF3-AA95-A6C40788BAB8}"/>
                </a:ext>
              </a:extLst>
            </p:cNvPr>
            <p:cNvSpPr/>
            <p:nvPr/>
          </p:nvSpPr>
          <p:spPr>
            <a:xfrm>
              <a:off x="3655940" y="3214502"/>
              <a:ext cx="293571" cy="35451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89;p14">
              <a:extLst>
                <a:ext uri="{FF2B5EF4-FFF2-40B4-BE49-F238E27FC236}">
                  <a16:creationId xmlns:a16="http://schemas.microsoft.com/office/drawing/2014/main" id="{88B8CE10-E1AC-D7D9-D02D-DEB0315F25CE}"/>
                </a:ext>
              </a:extLst>
            </p:cNvPr>
            <p:cNvSpPr/>
            <p:nvPr/>
          </p:nvSpPr>
          <p:spPr>
            <a:xfrm>
              <a:off x="3955371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90;p14">
              <a:extLst>
                <a:ext uri="{FF2B5EF4-FFF2-40B4-BE49-F238E27FC236}">
                  <a16:creationId xmlns:a16="http://schemas.microsoft.com/office/drawing/2014/main" id="{75391E57-1B3D-FCE2-A513-C48FAE761367}"/>
                </a:ext>
              </a:extLst>
            </p:cNvPr>
            <p:cNvSpPr/>
            <p:nvPr/>
          </p:nvSpPr>
          <p:spPr>
            <a:xfrm>
              <a:off x="4078531" y="3214502"/>
              <a:ext cx="113066" cy="35451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91;p14">
              <a:extLst>
                <a:ext uri="{FF2B5EF4-FFF2-40B4-BE49-F238E27FC236}">
                  <a16:creationId xmlns:a16="http://schemas.microsoft.com/office/drawing/2014/main" id="{05C1A600-E2E3-DBCA-4848-B7A310CCB8D7}"/>
                </a:ext>
              </a:extLst>
            </p:cNvPr>
            <p:cNvSpPr/>
            <p:nvPr/>
          </p:nvSpPr>
          <p:spPr>
            <a:xfrm>
              <a:off x="4201691" y="321450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92;p14">
              <a:extLst>
                <a:ext uri="{FF2B5EF4-FFF2-40B4-BE49-F238E27FC236}">
                  <a16:creationId xmlns:a16="http://schemas.microsoft.com/office/drawing/2014/main" id="{F065CB66-5DE5-7D36-EBBC-BF6826344639}"/>
                </a:ext>
              </a:extLst>
            </p:cNvPr>
            <p:cNvSpPr/>
            <p:nvPr/>
          </p:nvSpPr>
          <p:spPr>
            <a:xfrm>
              <a:off x="4325677" y="321450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93;p14">
              <a:extLst>
                <a:ext uri="{FF2B5EF4-FFF2-40B4-BE49-F238E27FC236}">
                  <a16:creationId xmlns:a16="http://schemas.microsoft.com/office/drawing/2014/main" id="{92FBE3DB-4E56-AA91-1EE0-BE72181B81AB}"/>
                </a:ext>
              </a:extLst>
            </p:cNvPr>
            <p:cNvSpPr/>
            <p:nvPr/>
          </p:nvSpPr>
          <p:spPr>
            <a:xfrm>
              <a:off x="4448838" y="3214502"/>
              <a:ext cx="106300" cy="35451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94;p14">
              <a:extLst>
                <a:ext uri="{FF2B5EF4-FFF2-40B4-BE49-F238E27FC236}">
                  <a16:creationId xmlns:a16="http://schemas.microsoft.com/office/drawing/2014/main" id="{EE524488-3A4E-DB25-8534-4C15C0F47CC3}"/>
                </a:ext>
              </a:extLst>
            </p:cNvPr>
            <p:cNvSpPr/>
            <p:nvPr/>
          </p:nvSpPr>
          <p:spPr>
            <a:xfrm>
              <a:off x="4571971" y="3214502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95;p14">
              <a:extLst>
                <a:ext uri="{FF2B5EF4-FFF2-40B4-BE49-F238E27FC236}">
                  <a16:creationId xmlns:a16="http://schemas.microsoft.com/office/drawing/2014/main" id="{0B1B11A4-6FB2-AEC1-F588-5AB6FE998EB5}"/>
                </a:ext>
              </a:extLst>
            </p:cNvPr>
            <p:cNvSpPr/>
            <p:nvPr/>
          </p:nvSpPr>
          <p:spPr>
            <a:xfrm>
              <a:off x="4692601" y="321450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96;p14">
              <a:extLst>
                <a:ext uri="{FF2B5EF4-FFF2-40B4-BE49-F238E27FC236}">
                  <a16:creationId xmlns:a16="http://schemas.microsoft.com/office/drawing/2014/main" id="{DC641D0B-ED55-F3D7-5059-6B09F99E05A2}"/>
                </a:ext>
              </a:extLst>
            </p:cNvPr>
            <p:cNvSpPr/>
            <p:nvPr/>
          </p:nvSpPr>
          <p:spPr>
            <a:xfrm>
              <a:off x="4814057" y="3214502"/>
              <a:ext cx="110535" cy="35451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97;p14">
              <a:extLst>
                <a:ext uri="{FF2B5EF4-FFF2-40B4-BE49-F238E27FC236}">
                  <a16:creationId xmlns:a16="http://schemas.microsoft.com/office/drawing/2014/main" id="{5EBF4563-8226-F552-A4DD-E1ED74844ACC}"/>
                </a:ext>
              </a:extLst>
            </p:cNvPr>
            <p:cNvSpPr/>
            <p:nvPr/>
          </p:nvSpPr>
          <p:spPr>
            <a:xfrm>
              <a:off x="4935539" y="3214502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98;p14">
              <a:extLst>
                <a:ext uri="{FF2B5EF4-FFF2-40B4-BE49-F238E27FC236}">
                  <a16:creationId xmlns:a16="http://schemas.microsoft.com/office/drawing/2014/main" id="{824F62B9-BA5B-93A1-B920-E4E596CB950E}"/>
                </a:ext>
              </a:extLst>
            </p:cNvPr>
            <p:cNvSpPr/>
            <p:nvPr/>
          </p:nvSpPr>
          <p:spPr>
            <a:xfrm>
              <a:off x="5056142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99;p14">
              <a:extLst>
                <a:ext uri="{FF2B5EF4-FFF2-40B4-BE49-F238E27FC236}">
                  <a16:creationId xmlns:a16="http://schemas.microsoft.com/office/drawing/2014/main" id="{93EBCFC8-A42C-686E-B257-2E2E7D39BBB0}"/>
                </a:ext>
              </a:extLst>
            </p:cNvPr>
            <p:cNvSpPr/>
            <p:nvPr/>
          </p:nvSpPr>
          <p:spPr>
            <a:xfrm>
              <a:off x="5177624" y="3214502"/>
              <a:ext cx="310431" cy="35451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00;p14">
              <a:extLst>
                <a:ext uri="{FF2B5EF4-FFF2-40B4-BE49-F238E27FC236}">
                  <a16:creationId xmlns:a16="http://schemas.microsoft.com/office/drawing/2014/main" id="{1A4D67BF-FBB8-43EF-D039-DC817667F2E9}"/>
                </a:ext>
              </a:extLst>
            </p:cNvPr>
            <p:cNvSpPr/>
            <p:nvPr/>
          </p:nvSpPr>
          <p:spPr>
            <a:xfrm>
              <a:off x="3633167" y="3255839"/>
              <a:ext cx="123160" cy="35451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01;p14">
              <a:extLst>
                <a:ext uri="{FF2B5EF4-FFF2-40B4-BE49-F238E27FC236}">
                  <a16:creationId xmlns:a16="http://schemas.microsoft.com/office/drawing/2014/main" id="{ABE15A0F-1486-730D-7C0F-E20BA02D92B4}"/>
                </a:ext>
              </a:extLst>
            </p:cNvPr>
            <p:cNvSpPr/>
            <p:nvPr/>
          </p:nvSpPr>
          <p:spPr>
            <a:xfrm>
              <a:off x="3759684" y="3255839"/>
              <a:ext cx="120657" cy="35451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02;p14">
              <a:extLst>
                <a:ext uri="{FF2B5EF4-FFF2-40B4-BE49-F238E27FC236}">
                  <a16:creationId xmlns:a16="http://schemas.microsoft.com/office/drawing/2014/main" id="{158A9FF9-0AE6-44C0-63DB-720A3CA9C623}"/>
                </a:ext>
              </a:extLst>
            </p:cNvPr>
            <p:cNvSpPr/>
            <p:nvPr/>
          </p:nvSpPr>
          <p:spPr>
            <a:xfrm>
              <a:off x="3886200" y="3255839"/>
              <a:ext cx="118126" cy="35451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03;p14">
              <a:extLst>
                <a:ext uri="{FF2B5EF4-FFF2-40B4-BE49-F238E27FC236}">
                  <a16:creationId xmlns:a16="http://schemas.microsoft.com/office/drawing/2014/main" id="{E3C441B7-D209-B4DC-1E04-A7CF8FCB00D0}"/>
                </a:ext>
              </a:extLst>
            </p:cNvPr>
            <p:cNvSpPr/>
            <p:nvPr/>
          </p:nvSpPr>
          <p:spPr>
            <a:xfrm>
              <a:off x="4012743" y="3255839"/>
              <a:ext cx="186445" cy="35451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04;p14">
              <a:extLst>
                <a:ext uri="{FF2B5EF4-FFF2-40B4-BE49-F238E27FC236}">
                  <a16:creationId xmlns:a16="http://schemas.microsoft.com/office/drawing/2014/main" id="{9C30C49B-AF2E-CEA5-D900-081EF70C965C}"/>
                </a:ext>
              </a:extLst>
            </p:cNvPr>
            <p:cNvSpPr/>
            <p:nvPr/>
          </p:nvSpPr>
          <p:spPr>
            <a:xfrm>
              <a:off x="4210960" y="3255839"/>
              <a:ext cx="722075" cy="35451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05;p14">
              <a:extLst>
                <a:ext uri="{FF2B5EF4-FFF2-40B4-BE49-F238E27FC236}">
                  <a16:creationId xmlns:a16="http://schemas.microsoft.com/office/drawing/2014/main" id="{E099E22A-45BD-30CF-7178-7229009FC794}"/>
                </a:ext>
              </a:extLst>
            </p:cNvPr>
            <p:cNvSpPr/>
            <p:nvPr/>
          </p:nvSpPr>
          <p:spPr>
            <a:xfrm>
              <a:off x="4944808" y="3255839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06;p14">
              <a:extLst>
                <a:ext uri="{FF2B5EF4-FFF2-40B4-BE49-F238E27FC236}">
                  <a16:creationId xmlns:a16="http://schemas.microsoft.com/office/drawing/2014/main" id="{DF399375-478F-C467-0C85-6C97018D5C2B}"/>
                </a:ext>
              </a:extLst>
            </p:cNvPr>
            <p:cNvSpPr/>
            <p:nvPr/>
          </p:nvSpPr>
          <p:spPr>
            <a:xfrm>
              <a:off x="5068794" y="3255839"/>
              <a:ext cx="117274" cy="35451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07;p14">
              <a:extLst>
                <a:ext uri="{FF2B5EF4-FFF2-40B4-BE49-F238E27FC236}">
                  <a16:creationId xmlns:a16="http://schemas.microsoft.com/office/drawing/2014/main" id="{B453CF63-ADED-1051-2ACF-577550B832CA}"/>
                </a:ext>
              </a:extLst>
            </p:cNvPr>
            <p:cNvSpPr/>
            <p:nvPr/>
          </p:nvSpPr>
          <p:spPr>
            <a:xfrm>
              <a:off x="5192806" y="325583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08;p14">
              <a:extLst>
                <a:ext uri="{FF2B5EF4-FFF2-40B4-BE49-F238E27FC236}">
                  <a16:creationId xmlns:a16="http://schemas.microsoft.com/office/drawing/2014/main" id="{524652B7-D44B-86B7-6271-E2033F31BDD7}"/>
                </a:ext>
              </a:extLst>
            </p:cNvPr>
            <p:cNvSpPr/>
            <p:nvPr/>
          </p:nvSpPr>
          <p:spPr>
            <a:xfrm>
              <a:off x="5405354" y="3255839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09;p14">
              <a:extLst>
                <a:ext uri="{FF2B5EF4-FFF2-40B4-BE49-F238E27FC236}">
                  <a16:creationId xmlns:a16="http://schemas.microsoft.com/office/drawing/2014/main" id="{B9748B0D-619F-5D11-B2BC-3381F53DC996}"/>
                </a:ext>
              </a:extLst>
            </p:cNvPr>
            <p:cNvSpPr/>
            <p:nvPr/>
          </p:nvSpPr>
          <p:spPr>
            <a:xfrm>
              <a:off x="5299080" y="3255839"/>
              <a:ext cx="93649" cy="15209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10;p14">
              <a:extLst>
                <a:ext uri="{FF2B5EF4-FFF2-40B4-BE49-F238E27FC236}">
                  <a16:creationId xmlns:a16="http://schemas.microsoft.com/office/drawing/2014/main" id="{14ABA5C3-28B6-E411-C113-A30A079C3E9A}"/>
                </a:ext>
              </a:extLst>
            </p:cNvPr>
            <p:cNvSpPr/>
            <p:nvPr/>
          </p:nvSpPr>
          <p:spPr>
            <a:xfrm>
              <a:off x="5308349" y="3276082"/>
              <a:ext cx="94501" cy="15209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11;p14">
              <a:extLst>
                <a:ext uri="{FF2B5EF4-FFF2-40B4-BE49-F238E27FC236}">
                  <a16:creationId xmlns:a16="http://schemas.microsoft.com/office/drawing/2014/main" id="{D449324C-0DA3-1E19-2C5B-1CDAA3117491}"/>
                </a:ext>
              </a:extLst>
            </p:cNvPr>
            <p:cNvSpPr/>
            <p:nvPr/>
          </p:nvSpPr>
          <p:spPr>
            <a:xfrm>
              <a:off x="4178066" y="3308976"/>
              <a:ext cx="787863" cy="134986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12;p14">
              <a:extLst>
                <a:ext uri="{FF2B5EF4-FFF2-40B4-BE49-F238E27FC236}">
                  <a16:creationId xmlns:a16="http://schemas.microsoft.com/office/drawing/2014/main" id="{803D9C2C-7A32-FFBE-83ED-99CB9B8C3746}"/>
                </a:ext>
              </a:extLst>
            </p:cNvPr>
            <p:cNvSpPr/>
            <p:nvPr/>
          </p:nvSpPr>
          <p:spPr>
            <a:xfrm>
              <a:off x="3669418" y="1926460"/>
              <a:ext cx="1805134" cy="1008028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1" name="Google Shape;170;p14"/>
          <p:cNvSpPr txBox="1"/>
          <p:nvPr/>
        </p:nvSpPr>
        <p:spPr>
          <a:xfrm>
            <a:off x="3137717" y="4460080"/>
            <a:ext cx="1227118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5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Източници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152" name="Google Shape;210;p14"/>
          <p:cNvGrpSpPr/>
          <p:nvPr/>
        </p:nvGrpSpPr>
        <p:grpSpPr>
          <a:xfrm>
            <a:off x="4578491" y="4351322"/>
            <a:ext cx="630104" cy="630130"/>
            <a:chOff x="2190776" y="3637093"/>
            <a:chExt cx="630104" cy="630130"/>
          </a:xfrm>
        </p:grpSpPr>
        <p:sp>
          <p:nvSpPr>
            <p:cNvPr id="153" name="Google Shape;211;p14"/>
            <p:cNvSpPr/>
            <p:nvPr/>
          </p:nvSpPr>
          <p:spPr>
            <a:xfrm>
              <a:off x="2235882" y="3673565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213;p14"/>
            <p:cNvSpPr/>
            <p:nvPr/>
          </p:nvSpPr>
          <p:spPr>
            <a:xfrm>
              <a:off x="2190776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4"/>
                    <a:pt x="15771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14;p14"/>
            <p:cNvSpPr/>
            <p:nvPr/>
          </p:nvSpPr>
          <p:spPr>
            <a:xfrm>
              <a:off x="2505388" y="37222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5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77;p14"/>
          <p:cNvSpPr txBox="1"/>
          <p:nvPr/>
        </p:nvSpPr>
        <p:spPr>
          <a:xfrm>
            <a:off x="5111864" y="4467341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500" dirty="0" smtClean="0">
                <a:latin typeface="Fira Sans Medium"/>
                <a:ea typeface="Fira Sans Medium"/>
                <a:cs typeface="Fira Sans Medium"/>
                <a:sym typeface="Fira Sans Medium"/>
              </a:rPr>
              <a:t>Демонстрация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158" name="Google Shape;183;p14"/>
          <p:cNvGrpSpPr/>
          <p:nvPr/>
        </p:nvGrpSpPr>
        <p:grpSpPr>
          <a:xfrm>
            <a:off x="2447275" y="4328531"/>
            <a:ext cx="630131" cy="630131"/>
            <a:chOff x="6323089" y="1361318"/>
            <a:chExt cx="630131" cy="630131"/>
          </a:xfrm>
        </p:grpSpPr>
        <p:sp>
          <p:nvSpPr>
            <p:cNvPr id="159" name="Google Shape;184;p14"/>
            <p:cNvSpPr/>
            <p:nvPr/>
          </p:nvSpPr>
          <p:spPr>
            <a:xfrm>
              <a:off x="6338325" y="1404560"/>
              <a:ext cx="612392" cy="539652"/>
            </a:xfrm>
            <a:custGeom>
              <a:avLst/>
              <a:gdLst/>
              <a:ahLst/>
              <a:cxnLst/>
              <a:rect l="l" t="t" r="r" b="b"/>
              <a:pathLst>
                <a:path w="22992" h="20261" extrusionOk="0">
                  <a:moveTo>
                    <a:pt x="11488" y="0"/>
                  </a:moveTo>
                  <a:cubicBezTo>
                    <a:pt x="7517" y="0"/>
                    <a:pt x="3747" y="2363"/>
                    <a:pt x="2122" y="6258"/>
                  </a:cubicBezTo>
                  <a:cubicBezTo>
                    <a:pt x="0" y="11420"/>
                    <a:pt x="2439" y="17342"/>
                    <a:pt x="7601" y="19495"/>
                  </a:cubicBezTo>
                  <a:cubicBezTo>
                    <a:pt x="8872" y="20014"/>
                    <a:pt x="10186" y="20261"/>
                    <a:pt x="11478" y="20261"/>
                  </a:cubicBezTo>
                  <a:cubicBezTo>
                    <a:pt x="15465" y="20261"/>
                    <a:pt x="19236" y="17915"/>
                    <a:pt x="20838" y="14017"/>
                  </a:cubicBezTo>
                  <a:cubicBezTo>
                    <a:pt x="22992" y="8823"/>
                    <a:pt x="20522" y="2901"/>
                    <a:pt x="15360" y="779"/>
                  </a:cubicBezTo>
                  <a:cubicBezTo>
                    <a:pt x="14093" y="250"/>
                    <a:pt x="12780" y="0"/>
                    <a:pt x="114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86;p14"/>
            <p:cNvSpPr/>
            <p:nvPr/>
          </p:nvSpPr>
          <p:spPr>
            <a:xfrm>
              <a:off x="6533133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87;p14"/>
            <p:cNvSpPr/>
            <p:nvPr/>
          </p:nvSpPr>
          <p:spPr>
            <a:xfrm>
              <a:off x="6323089" y="1446524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6" name="Picture 12" descr="White document icon - Free white file icons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066" y="4455620"/>
            <a:ext cx="371957" cy="371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dea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595" y="4413090"/>
            <a:ext cx="457015" cy="457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6" name="Graphic 5" descr="Shar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167" name="Graphic 6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19071" y="4239311"/>
            <a:ext cx="813160" cy="81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24513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3"/>
          <p:cNvSpPr txBox="1">
            <a:spLocks noGrp="1"/>
          </p:cNvSpPr>
          <p:nvPr>
            <p:ph type="title"/>
          </p:nvPr>
        </p:nvSpPr>
        <p:spPr>
          <a:xfrm>
            <a:off x="718786" y="117535"/>
            <a:ext cx="7717500" cy="89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dirty="0" smtClean="0"/>
              <a:t>Цели </a:t>
            </a:r>
            <a:endParaRPr lang="bg-BG" sz="3200" dirty="0"/>
          </a:p>
        </p:txBody>
      </p:sp>
      <p:sp>
        <p:nvSpPr>
          <p:cNvPr id="37" name="Google Shape;419;p15"/>
          <p:cNvSpPr txBox="1"/>
          <p:nvPr/>
        </p:nvSpPr>
        <p:spPr>
          <a:xfrm>
            <a:off x="4965600" y="1168471"/>
            <a:ext cx="3544458" cy="73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700" dirty="0">
                <a:latin typeface="Fira Sans Medium"/>
                <a:ea typeface="Fira Sans Medium"/>
                <a:cs typeface="Fira Sans Medium"/>
                <a:sym typeface="Fira Sans Medium"/>
              </a:rPr>
              <a:t>1. Да създадем лесно разбираем сайт за любители на книги. 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8" name="Google Shape;421;p15"/>
          <p:cNvSpPr txBox="1"/>
          <p:nvPr/>
        </p:nvSpPr>
        <p:spPr>
          <a:xfrm>
            <a:off x="4965599" y="2422433"/>
            <a:ext cx="3442858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700" dirty="0">
                <a:latin typeface="Fira Sans Medium"/>
                <a:ea typeface="Fira Sans Medium"/>
                <a:cs typeface="Fira Sans Medium"/>
                <a:sym typeface="Fira Sans Medium"/>
              </a:rPr>
              <a:t>2. Да го направим достъпен за всякакви възрасти.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9" name="Google Shape;423;p15"/>
          <p:cNvSpPr txBox="1"/>
          <p:nvPr/>
        </p:nvSpPr>
        <p:spPr>
          <a:xfrm>
            <a:off x="4965599" y="3375920"/>
            <a:ext cx="3544457" cy="1031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700" dirty="0">
                <a:latin typeface="Fira Sans Medium"/>
                <a:ea typeface="Fira Sans Medium"/>
                <a:cs typeface="Fira Sans Medium"/>
                <a:sym typeface="Fira Sans Medium"/>
              </a:rPr>
              <a:t>3. Да използваме нови технологии докато поддържаме прегледност и добра структура.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40" name="Картина 3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480" y="1744354"/>
            <a:ext cx="3386676" cy="2306715"/>
          </a:xfrm>
          <a:prstGeom prst="rect">
            <a:avLst/>
          </a:prstGeom>
        </p:spPr>
      </p:pic>
      <p:pic>
        <p:nvPicPr>
          <p:cNvPr id="32" name="Graphic 5" descr="Share with solid fill">
            <a:hlinkClick r:id="rId4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33" name="Graphic 6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19071" y="4239311"/>
            <a:ext cx="813160" cy="81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06260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720;p43">
            <a:extLst>
              <a:ext uri="{FF2B5EF4-FFF2-40B4-BE49-F238E27FC236}">
                <a16:creationId xmlns:a16="http://schemas.microsoft.com/office/drawing/2014/main" id="{DCD246D3-3524-EEFF-E3D9-14E70C1DA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314" y="534980"/>
            <a:ext cx="6165683" cy="7813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dirty="0"/>
              <a:t>Основни етапи в реализирането на проекта</a:t>
            </a:r>
            <a:endParaRPr sz="3200" dirty="0"/>
          </a:p>
        </p:txBody>
      </p:sp>
      <p:sp>
        <p:nvSpPr>
          <p:cNvPr id="52" name="TextBox 304">
            <a:extLst>
              <a:ext uri="{FF2B5EF4-FFF2-40B4-BE49-F238E27FC236}">
                <a16:creationId xmlns:a16="http://schemas.microsoft.com/office/drawing/2014/main" id="{AAF347DE-7077-CEC5-54D2-96A42D772165}"/>
              </a:ext>
            </a:extLst>
          </p:cNvPr>
          <p:cNvSpPr txBox="1"/>
          <p:nvPr/>
        </p:nvSpPr>
        <p:spPr>
          <a:xfrm>
            <a:off x="1584523" y="1528399"/>
            <a:ext cx="6523264" cy="2839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bg-BG" sz="1700" dirty="0">
                <a:latin typeface="Fira Sans Medium"/>
              </a:rPr>
              <a:t>Проучване за реализирани вече подобни проекти;</a:t>
            </a:r>
            <a:endParaRPr lang="en-GB" sz="1700" dirty="0">
              <a:latin typeface="Fira Sans Medium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bg-BG" sz="1700" dirty="0" smtClean="0">
                <a:latin typeface="Fira Sans Medium"/>
              </a:rPr>
              <a:t>Избиране </a:t>
            </a:r>
            <a:r>
              <a:rPr lang="bg-BG" sz="1700" dirty="0">
                <a:latin typeface="Fira Sans Medium"/>
              </a:rPr>
              <a:t>на средата за създаването на сайта;</a:t>
            </a:r>
            <a:endParaRPr lang="en-GB" sz="1700" dirty="0">
              <a:latin typeface="Fira Sans Medium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bg-BG" sz="1700" dirty="0">
                <a:latin typeface="Fira Sans Medium"/>
              </a:rPr>
              <a:t>Създаване на архитектура и база данни;</a:t>
            </a:r>
            <a:endParaRPr lang="en-GB" sz="1700" dirty="0">
              <a:latin typeface="Fira Sans Medium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bg-BG" sz="1700" dirty="0">
                <a:latin typeface="Fira Sans Medium"/>
              </a:rPr>
              <a:t>Програмиране на отделните модули и компоненти;</a:t>
            </a:r>
            <a:endParaRPr lang="en-GB" sz="1700" dirty="0">
              <a:latin typeface="Fira Sans Medium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bg-BG" sz="1700" dirty="0">
                <a:latin typeface="Fira Sans Medium"/>
              </a:rPr>
              <a:t>Тестване, отстраняване на грешки;</a:t>
            </a:r>
            <a:endParaRPr lang="en-GB" sz="1700" dirty="0">
              <a:latin typeface="Fira Sans Medium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bg-BG" sz="1700" dirty="0">
                <a:latin typeface="Fira Sans Medium"/>
              </a:rPr>
              <a:t>Направа на </a:t>
            </a:r>
            <a:r>
              <a:rPr lang="bg-BG" sz="1700" dirty="0" smtClean="0">
                <a:latin typeface="Fira Sans Medium"/>
              </a:rPr>
              <a:t>подобрения;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bg-BG" sz="1700" dirty="0" smtClean="0">
                <a:latin typeface="Fira Sans Medium"/>
              </a:rPr>
              <a:t>Подготвяне </a:t>
            </a:r>
            <a:r>
              <a:rPr lang="bg-BG" sz="1700" dirty="0">
                <a:latin typeface="Fira Sans Medium"/>
              </a:rPr>
              <a:t>на </a:t>
            </a:r>
            <a:r>
              <a:rPr lang="bg-BG" sz="1700" dirty="0" smtClean="0">
                <a:latin typeface="Fira Sans Medium"/>
              </a:rPr>
              <a:t>документация и представяне.</a:t>
            </a:r>
            <a:endParaRPr lang="en-GB" sz="1700" dirty="0">
              <a:latin typeface="Fira Sans Medium"/>
            </a:endParaRPr>
          </a:p>
        </p:txBody>
      </p:sp>
      <p:pic>
        <p:nvPicPr>
          <p:cNvPr id="53" name="Graphic 5" descr="Shar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54" name="Graphic 6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19071" y="4239311"/>
            <a:ext cx="813160" cy="81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5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3"/>
          <p:cNvSpPr txBox="1">
            <a:spLocks noGrp="1"/>
          </p:cNvSpPr>
          <p:nvPr>
            <p:ph type="title"/>
          </p:nvPr>
        </p:nvSpPr>
        <p:spPr>
          <a:xfrm>
            <a:off x="686324" y="95368"/>
            <a:ext cx="7717500" cy="89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dirty="0" smtClean="0"/>
              <a:t>Структура </a:t>
            </a:r>
            <a:endParaRPr lang="bg-BG" sz="3200" dirty="0"/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2AA8C87C-A338-B9C2-FA69-2DF002C17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947" y="993496"/>
            <a:ext cx="1651305" cy="387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>
            <a:extLst>
              <a:ext uri="{FF2B5EF4-FFF2-40B4-BE49-F238E27FC236}">
                <a16:creationId xmlns:a16="http://schemas.microsoft.com/office/drawing/2014/main" id="{E07D0700-ECDD-D529-A5E5-6011F81B0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4979" y="993496"/>
            <a:ext cx="1634173" cy="3890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Why use NextJS? - DEV Community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9" t="4172" r="7076" b="3900"/>
          <a:stretch/>
        </p:blipFill>
        <p:spPr bwMode="auto">
          <a:xfrm>
            <a:off x="889257" y="1720854"/>
            <a:ext cx="3852056" cy="2170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Graphic 5" descr="Share with solid fill">
            <a:hlinkClick r:id="rId6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="" xmlns:asvg="http://schemas.microsoft.com/office/drawing/2016/SVG/main" r:embed="rId8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33" name="Graphic 6" descr="Web design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219071" y="4239311"/>
            <a:ext cx="813160" cy="81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25654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3"/>
          <p:cNvSpPr txBox="1">
            <a:spLocks noGrp="1"/>
          </p:cNvSpPr>
          <p:nvPr>
            <p:ph type="title"/>
          </p:nvPr>
        </p:nvSpPr>
        <p:spPr>
          <a:xfrm>
            <a:off x="781377" y="525126"/>
            <a:ext cx="7607752" cy="8010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sz="3200" dirty="0"/>
              <a:t>Ниво на сложност </a:t>
            </a:r>
            <a:r>
              <a:rPr lang="bg-BG" sz="3200" dirty="0" smtClean="0"/>
              <a:t>и предизвикателства при разработка</a:t>
            </a:r>
            <a:endParaRPr sz="3200"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1003263" y="2158575"/>
            <a:ext cx="7215808" cy="18039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buFont typeface="Wingdings" panose="05000000000000000000" pitchFamily="2" charset="2"/>
              <a:buChar char="§"/>
            </a:pPr>
            <a:r>
              <a:rPr lang="bg-BG" sz="2000" dirty="0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Добавянето на книги/читатели връща грешка.</a:t>
            </a:r>
          </a:p>
          <a:p>
            <a:pPr lvl="0" algn="l">
              <a:buFont typeface="Wingdings" panose="05000000000000000000" pitchFamily="2" charset="2"/>
              <a:buChar char="§"/>
            </a:pPr>
            <a:endParaRPr lang="bg-BG" sz="2000" dirty="0">
              <a:solidFill>
                <a:srgbClr val="000000"/>
              </a:solidFill>
              <a:latin typeface="Fira Sans Medium"/>
              <a:ea typeface="Arial"/>
              <a:cs typeface="Arial"/>
              <a:sym typeface="Arial"/>
            </a:endParaRPr>
          </a:p>
          <a:p>
            <a:pPr lvl="0" algn="l">
              <a:buFont typeface="Wingdings" panose="05000000000000000000" pitchFamily="2" charset="2"/>
              <a:buChar char="§"/>
            </a:pPr>
            <a:r>
              <a:rPr lang="bg-BG" sz="2000" dirty="0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„Биене“ между </a:t>
            </a:r>
            <a:r>
              <a:rPr lang="bg-BG" sz="2000" dirty="0" err="1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React</a:t>
            </a:r>
            <a:r>
              <a:rPr lang="bg-BG" sz="2000" dirty="0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 </a:t>
            </a:r>
            <a:r>
              <a:rPr lang="bg-BG" sz="2000" dirty="0" err="1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Reader</a:t>
            </a:r>
            <a:r>
              <a:rPr lang="bg-BG" sz="2000" dirty="0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 и </a:t>
            </a:r>
            <a:r>
              <a:rPr lang="bg-BG" sz="2000" dirty="0" err="1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SessionProvider</a:t>
            </a:r>
            <a:r>
              <a:rPr lang="bg-BG" sz="2000" dirty="0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. </a:t>
            </a:r>
          </a:p>
          <a:p>
            <a:pPr lvl="0" algn="l">
              <a:buFont typeface="Wingdings" panose="05000000000000000000" pitchFamily="2" charset="2"/>
              <a:buChar char="§"/>
            </a:pPr>
            <a:endParaRPr lang="bg-BG" sz="2000" dirty="0">
              <a:solidFill>
                <a:srgbClr val="000000"/>
              </a:solidFill>
              <a:latin typeface="Fira Sans Medium"/>
              <a:ea typeface="Arial"/>
              <a:cs typeface="Arial"/>
              <a:sym typeface="Arial"/>
            </a:endParaRPr>
          </a:p>
          <a:p>
            <a:pPr lvl="0" algn="l">
              <a:buFont typeface="Wingdings" panose="05000000000000000000" pitchFamily="2" charset="2"/>
              <a:buChar char="§"/>
            </a:pPr>
            <a:r>
              <a:rPr lang="bg-BG" sz="2000" dirty="0" err="1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Post</a:t>
            </a:r>
            <a:r>
              <a:rPr lang="bg-BG" sz="2000" dirty="0">
                <a:solidFill>
                  <a:srgbClr val="000000"/>
                </a:solidFill>
                <a:latin typeface="Fira Sans Medium"/>
                <a:ea typeface="Arial"/>
                <a:cs typeface="Arial"/>
                <a:sym typeface="Arial"/>
              </a:rPr>
              <a:t> заявки не се изпълняват.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EC5E1CB2-3FAA-38B2-D0F4-1AFA55A454F4}"/>
              </a:ext>
            </a:extLst>
          </p:cNvPr>
          <p:cNvSpPr/>
          <p:nvPr/>
        </p:nvSpPr>
        <p:spPr>
          <a:xfrm>
            <a:off x="0" y="0"/>
            <a:ext cx="538843" cy="5143500"/>
          </a:xfrm>
          <a:prstGeom prst="roundRect">
            <a:avLst>
              <a:gd name="adj" fmla="val 0"/>
            </a:avLst>
          </a:prstGeom>
          <a:solidFill>
            <a:srgbClr val="EDF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GB" sz="1400" b="0" i="0" u="none" strike="noStrike" kern="0" cap="none" spc="0" normalizeH="0" baseline="0" noProof="0">
              <a:ln>
                <a:noFill/>
              </a:ln>
              <a:solidFill>
                <a:srgbClr val="F4FFF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pic>
        <p:nvPicPr>
          <p:cNvPr id="29" name="Graphic 5" descr="Shar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30" name="Graphic 6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19071" y="4239311"/>
            <a:ext cx="813160" cy="81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51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499;p18"/>
          <p:cNvGrpSpPr/>
          <p:nvPr/>
        </p:nvGrpSpPr>
        <p:grpSpPr>
          <a:xfrm>
            <a:off x="3031263" y="201389"/>
            <a:ext cx="3846128" cy="4815177"/>
            <a:chOff x="3049525" y="1569750"/>
            <a:chExt cx="1724425" cy="2292850"/>
          </a:xfrm>
        </p:grpSpPr>
        <p:sp>
          <p:nvSpPr>
            <p:cNvPr id="104" name="Google Shape;1500;p18"/>
            <p:cNvSpPr/>
            <p:nvPr/>
          </p:nvSpPr>
          <p:spPr>
            <a:xfrm>
              <a:off x="3628275" y="1569750"/>
              <a:ext cx="809975" cy="441800"/>
            </a:xfrm>
            <a:custGeom>
              <a:avLst/>
              <a:gdLst/>
              <a:ahLst/>
              <a:cxnLst/>
              <a:rect l="l" t="t" r="r" b="b"/>
              <a:pathLst>
                <a:path w="32399" h="17672" extrusionOk="0">
                  <a:moveTo>
                    <a:pt x="1" y="0"/>
                  </a:moveTo>
                  <a:lnTo>
                    <a:pt x="1" y="5985"/>
                  </a:lnTo>
                  <a:cubicBezTo>
                    <a:pt x="10990" y="5985"/>
                    <a:pt x="20966" y="10451"/>
                    <a:pt x="28186" y="17671"/>
                  </a:cubicBezTo>
                  <a:lnTo>
                    <a:pt x="32398" y="13459"/>
                  </a:lnTo>
                  <a:cubicBezTo>
                    <a:pt x="24101" y="5162"/>
                    <a:pt x="12637" y="0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501;p18"/>
            <p:cNvSpPr/>
            <p:nvPr/>
          </p:nvSpPr>
          <p:spPr>
            <a:xfrm>
              <a:off x="3049525" y="2137400"/>
              <a:ext cx="1157550" cy="1157525"/>
            </a:xfrm>
            <a:custGeom>
              <a:avLst/>
              <a:gdLst/>
              <a:ahLst/>
              <a:cxnLst/>
              <a:rect l="l" t="t" r="r" b="b"/>
              <a:pathLst>
                <a:path w="46302" h="46301" extrusionOk="0">
                  <a:moveTo>
                    <a:pt x="23151" y="1"/>
                  </a:moveTo>
                  <a:cubicBezTo>
                    <a:pt x="10357" y="1"/>
                    <a:pt x="1" y="10356"/>
                    <a:pt x="1" y="23151"/>
                  </a:cubicBezTo>
                  <a:cubicBezTo>
                    <a:pt x="1" y="35945"/>
                    <a:pt x="10357" y="46301"/>
                    <a:pt x="23151" y="46301"/>
                  </a:cubicBezTo>
                  <a:cubicBezTo>
                    <a:pt x="35945" y="46301"/>
                    <a:pt x="46301" y="35945"/>
                    <a:pt x="46301" y="23151"/>
                  </a:cubicBezTo>
                  <a:cubicBezTo>
                    <a:pt x="46301" y="10356"/>
                    <a:pt x="35945" y="1"/>
                    <a:pt x="231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02;p18"/>
            <p:cNvSpPr/>
            <p:nvPr/>
          </p:nvSpPr>
          <p:spPr>
            <a:xfrm>
              <a:off x="3078025" y="2215575"/>
              <a:ext cx="1099750" cy="1001175"/>
            </a:xfrm>
            <a:custGeom>
              <a:avLst/>
              <a:gdLst/>
              <a:ahLst/>
              <a:cxnLst/>
              <a:rect l="l" t="t" r="r" b="b"/>
              <a:pathLst>
                <a:path w="43990" h="40047" extrusionOk="0">
                  <a:moveTo>
                    <a:pt x="21995" y="1"/>
                  </a:moveTo>
                  <a:cubicBezTo>
                    <a:pt x="16865" y="1"/>
                    <a:pt x="11734" y="1957"/>
                    <a:pt x="7823" y="5868"/>
                  </a:cubicBezTo>
                  <a:cubicBezTo>
                    <a:pt x="1" y="13690"/>
                    <a:pt x="1" y="26357"/>
                    <a:pt x="7823" y="34180"/>
                  </a:cubicBezTo>
                  <a:cubicBezTo>
                    <a:pt x="11734" y="38091"/>
                    <a:pt x="16865" y="40046"/>
                    <a:pt x="21995" y="40046"/>
                  </a:cubicBezTo>
                  <a:cubicBezTo>
                    <a:pt x="27126" y="40046"/>
                    <a:pt x="32256" y="38091"/>
                    <a:pt x="36167" y="34180"/>
                  </a:cubicBezTo>
                  <a:cubicBezTo>
                    <a:pt x="43989" y="26357"/>
                    <a:pt x="43989" y="13690"/>
                    <a:pt x="36167" y="5868"/>
                  </a:cubicBezTo>
                  <a:cubicBezTo>
                    <a:pt x="32256" y="1957"/>
                    <a:pt x="27126" y="1"/>
                    <a:pt x="21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26;p18"/>
            <p:cNvSpPr/>
            <p:nvPr/>
          </p:nvSpPr>
          <p:spPr>
            <a:xfrm>
              <a:off x="3298125" y="2488125"/>
              <a:ext cx="659550" cy="393525"/>
            </a:xfrm>
            <a:custGeom>
              <a:avLst/>
              <a:gdLst/>
              <a:ahLst/>
              <a:cxnLst/>
              <a:rect l="l" t="t" r="r" b="b"/>
              <a:pathLst>
                <a:path w="26382" h="15741" extrusionOk="0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27;p18"/>
            <p:cNvSpPr/>
            <p:nvPr/>
          </p:nvSpPr>
          <p:spPr>
            <a:xfrm>
              <a:off x="3313975" y="2815125"/>
              <a:ext cx="631825" cy="54650"/>
            </a:xfrm>
            <a:custGeom>
              <a:avLst/>
              <a:gdLst/>
              <a:ahLst/>
              <a:cxnLst/>
              <a:rect l="l" t="t" r="r" b="b"/>
              <a:pathLst>
                <a:path w="25273" h="2186" extrusionOk="0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28;p18"/>
            <p:cNvSpPr/>
            <p:nvPr/>
          </p:nvSpPr>
          <p:spPr>
            <a:xfrm>
              <a:off x="3583950" y="2820650"/>
              <a:ext cx="111650" cy="111675"/>
            </a:xfrm>
            <a:custGeom>
              <a:avLst/>
              <a:gdLst/>
              <a:ahLst/>
              <a:cxnLst/>
              <a:rect l="l" t="t" r="r" b="b"/>
              <a:pathLst>
                <a:path w="4466" h="4467" extrusionOk="0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29;p18"/>
            <p:cNvSpPr/>
            <p:nvPr/>
          </p:nvSpPr>
          <p:spPr>
            <a:xfrm>
              <a:off x="3487350" y="2915675"/>
              <a:ext cx="311175" cy="28525"/>
            </a:xfrm>
            <a:custGeom>
              <a:avLst/>
              <a:gdLst/>
              <a:ahLst/>
              <a:cxnLst/>
              <a:rect l="l" t="t" r="r" b="b"/>
              <a:pathLst>
                <a:path w="12447" h="1141" extrusionOk="0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30;p18"/>
            <p:cNvSpPr/>
            <p:nvPr/>
          </p:nvSpPr>
          <p:spPr>
            <a:xfrm>
              <a:off x="3440650" y="2667075"/>
              <a:ext cx="95025" cy="95825"/>
            </a:xfrm>
            <a:custGeom>
              <a:avLst/>
              <a:gdLst/>
              <a:ahLst/>
              <a:cxnLst/>
              <a:rect l="l" t="t" r="r" b="b"/>
              <a:pathLst>
                <a:path w="3801" h="3833" extrusionOk="0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31;p18"/>
            <p:cNvSpPr/>
            <p:nvPr/>
          </p:nvSpPr>
          <p:spPr>
            <a:xfrm>
              <a:off x="3575250" y="2621150"/>
              <a:ext cx="95025" cy="140950"/>
            </a:xfrm>
            <a:custGeom>
              <a:avLst/>
              <a:gdLst/>
              <a:ahLst/>
              <a:cxnLst/>
              <a:rect l="l" t="t" r="r" b="b"/>
              <a:pathLst>
                <a:path w="3801" h="5638" extrusionOk="0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32;p18"/>
            <p:cNvSpPr/>
            <p:nvPr/>
          </p:nvSpPr>
          <p:spPr>
            <a:xfrm>
              <a:off x="3709050" y="2572850"/>
              <a:ext cx="95025" cy="189250"/>
            </a:xfrm>
            <a:custGeom>
              <a:avLst/>
              <a:gdLst/>
              <a:ahLst/>
              <a:cxnLst/>
              <a:rect l="l" t="t" r="r" b="b"/>
              <a:pathLst>
                <a:path w="3801" h="7570" extrusionOk="0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33;p18"/>
            <p:cNvSpPr/>
            <p:nvPr/>
          </p:nvSpPr>
          <p:spPr>
            <a:xfrm>
              <a:off x="3633025" y="3284600"/>
              <a:ext cx="25" cy="467150"/>
            </a:xfrm>
            <a:custGeom>
              <a:avLst/>
              <a:gdLst/>
              <a:ahLst/>
              <a:cxnLst/>
              <a:rect l="l" t="t" r="r" b="b"/>
              <a:pathLst>
                <a:path w="1" h="18686" fill="none" extrusionOk="0">
                  <a:moveTo>
                    <a:pt x="1" y="18686"/>
                  </a:moveTo>
                  <a:lnTo>
                    <a:pt x="1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34;p18"/>
            <p:cNvSpPr/>
            <p:nvPr/>
          </p:nvSpPr>
          <p:spPr>
            <a:xfrm>
              <a:off x="4182500" y="2716950"/>
              <a:ext cx="467150" cy="25"/>
            </a:xfrm>
            <a:custGeom>
              <a:avLst/>
              <a:gdLst/>
              <a:ahLst/>
              <a:cxnLst/>
              <a:rect l="l" t="t" r="r" b="b"/>
              <a:pathLst>
                <a:path w="18686" h="1" fill="none" extrusionOk="0">
                  <a:moveTo>
                    <a:pt x="18685" y="0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35;p18"/>
            <p:cNvSpPr/>
            <p:nvPr/>
          </p:nvSpPr>
          <p:spPr>
            <a:xfrm>
              <a:off x="3633025" y="1694050"/>
              <a:ext cx="25" cy="467125"/>
            </a:xfrm>
            <a:custGeom>
              <a:avLst/>
              <a:gdLst/>
              <a:ahLst/>
              <a:cxnLst/>
              <a:rect l="l" t="t" r="r" b="b"/>
              <a:pathLst>
                <a:path w="1" h="18685" fill="none" extrusionOk="0">
                  <a:moveTo>
                    <a:pt x="1" y="18685"/>
                  </a:moveTo>
                  <a:lnTo>
                    <a:pt x="1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536;p18"/>
            <p:cNvSpPr/>
            <p:nvPr/>
          </p:nvSpPr>
          <p:spPr>
            <a:xfrm>
              <a:off x="4025725" y="2005975"/>
              <a:ext cx="311975" cy="311975"/>
            </a:xfrm>
            <a:custGeom>
              <a:avLst/>
              <a:gdLst/>
              <a:ahLst/>
              <a:cxnLst/>
              <a:rect l="l" t="t" r="r" b="b"/>
              <a:pathLst>
                <a:path w="12479" h="12479" fill="none" extrusionOk="0">
                  <a:moveTo>
                    <a:pt x="1" y="12478"/>
                  </a:moveTo>
                  <a:lnTo>
                    <a:pt x="12478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37;p18"/>
            <p:cNvSpPr/>
            <p:nvPr/>
          </p:nvSpPr>
          <p:spPr>
            <a:xfrm>
              <a:off x="4021775" y="3109650"/>
              <a:ext cx="311975" cy="311950"/>
            </a:xfrm>
            <a:custGeom>
              <a:avLst/>
              <a:gdLst/>
              <a:ahLst/>
              <a:cxnLst/>
              <a:rect l="l" t="t" r="r" b="b"/>
              <a:pathLst>
                <a:path w="12479" h="12478" fill="none" extrusionOk="0">
                  <a:moveTo>
                    <a:pt x="12478" y="12478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38;p18"/>
            <p:cNvSpPr/>
            <p:nvPr/>
          </p:nvSpPr>
          <p:spPr>
            <a:xfrm>
              <a:off x="4332925" y="2716150"/>
              <a:ext cx="441025" cy="809950"/>
            </a:xfrm>
            <a:custGeom>
              <a:avLst/>
              <a:gdLst/>
              <a:ahLst/>
              <a:cxnLst/>
              <a:rect l="l" t="t" r="r" b="b"/>
              <a:pathLst>
                <a:path w="17641" h="32398" extrusionOk="0">
                  <a:moveTo>
                    <a:pt x="11686" y="1"/>
                  </a:moveTo>
                  <a:cubicBezTo>
                    <a:pt x="11686" y="10990"/>
                    <a:pt x="7221" y="20965"/>
                    <a:pt x="0" y="28186"/>
                  </a:cubicBezTo>
                  <a:lnTo>
                    <a:pt x="4212" y="32398"/>
                  </a:lnTo>
                  <a:cubicBezTo>
                    <a:pt x="12510" y="24101"/>
                    <a:pt x="17640" y="12636"/>
                    <a:pt x="1764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39;p18"/>
            <p:cNvSpPr/>
            <p:nvPr/>
          </p:nvSpPr>
          <p:spPr>
            <a:xfrm>
              <a:off x="4332125" y="1906225"/>
              <a:ext cx="441825" cy="809950"/>
            </a:xfrm>
            <a:custGeom>
              <a:avLst/>
              <a:gdLst/>
              <a:ahLst/>
              <a:cxnLst/>
              <a:rect l="l" t="t" r="r" b="b"/>
              <a:pathLst>
                <a:path w="17673" h="32398" extrusionOk="0">
                  <a:moveTo>
                    <a:pt x="4244" y="0"/>
                  </a:moveTo>
                  <a:lnTo>
                    <a:pt x="1" y="4212"/>
                  </a:lnTo>
                  <a:cubicBezTo>
                    <a:pt x="7253" y="11433"/>
                    <a:pt x="11718" y="21409"/>
                    <a:pt x="11718" y="32398"/>
                  </a:cubicBezTo>
                  <a:lnTo>
                    <a:pt x="17672" y="32398"/>
                  </a:lnTo>
                  <a:cubicBezTo>
                    <a:pt x="17672" y="19762"/>
                    <a:pt x="12542" y="8298"/>
                    <a:pt x="42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40;p18"/>
            <p:cNvSpPr/>
            <p:nvPr/>
          </p:nvSpPr>
          <p:spPr>
            <a:xfrm>
              <a:off x="3628275" y="3420775"/>
              <a:ext cx="809975" cy="441825"/>
            </a:xfrm>
            <a:custGeom>
              <a:avLst/>
              <a:gdLst/>
              <a:ahLst/>
              <a:cxnLst/>
              <a:rect l="l" t="t" r="r" b="b"/>
              <a:pathLst>
                <a:path w="32399" h="17673" extrusionOk="0">
                  <a:moveTo>
                    <a:pt x="28186" y="1"/>
                  </a:moveTo>
                  <a:cubicBezTo>
                    <a:pt x="20966" y="7221"/>
                    <a:pt x="10990" y="11687"/>
                    <a:pt x="1" y="11687"/>
                  </a:cubicBezTo>
                  <a:lnTo>
                    <a:pt x="1" y="17672"/>
                  </a:lnTo>
                  <a:cubicBezTo>
                    <a:pt x="12637" y="17672"/>
                    <a:pt x="24101" y="12510"/>
                    <a:pt x="32398" y="4213"/>
                  </a:cubicBezTo>
                  <a:lnTo>
                    <a:pt x="2818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542;p18"/>
          <p:cNvSpPr txBox="1"/>
          <p:nvPr/>
        </p:nvSpPr>
        <p:spPr>
          <a:xfrm>
            <a:off x="6364995" y="742483"/>
            <a:ext cx="1650294" cy="420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 Backend</a:t>
            </a:r>
            <a:endParaRPr sz="2300" dirty="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4" name="Google Shape;1544;p18"/>
          <p:cNvSpPr txBox="1"/>
          <p:nvPr/>
        </p:nvSpPr>
        <p:spPr>
          <a:xfrm>
            <a:off x="6796107" y="1481212"/>
            <a:ext cx="3036181" cy="420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 Database</a:t>
            </a:r>
            <a:endParaRPr sz="2300" dirty="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" name="Google Shape;1546;p18"/>
          <p:cNvSpPr txBox="1"/>
          <p:nvPr/>
        </p:nvSpPr>
        <p:spPr>
          <a:xfrm>
            <a:off x="6986421" y="2440727"/>
            <a:ext cx="3036181" cy="420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 Dependencies</a:t>
            </a:r>
            <a:endParaRPr sz="2300" dirty="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6" name="Google Shape;1548;p18"/>
          <p:cNvSpPr txBox="1"/>
          <p:nvPr/>
        </p:nvSpPr>
        <p:spPr>
          <a:xfrm>
            <a:off x="6735163" y="3375559"/>
            <a:ext cx="3036181" cy="420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05 </a:t>
            </a:r>
            <a:r>
              <a:rPr lang="bg-BG" sz="2300" dirty="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Дизайн</a:t>
            </a:r>
            <a:endParaRPr sz="2300" dirty="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7" name="Google Shape;1542;p18">
            <a:extLst>
              <a:ext uri="{FF2B5EF4-FFF2-40B4-BE49-F238E27FC236}">
                <a16:creationId xmlns:a16="http://schemas.microsoft.com/office/drawing/2014/main" id="{9769EA1D-E102-BBF8-F8D5-870FD7B286AF}"/>
              </a:ext>
            </a:extLst>
          </p:cNvPr>
          <p:cNvSpPr txBox="1"/>
          <p:nvPr/>
        </p:nvSpPr>
        <p:spPr>
          <a:xfrm>
            <a:off x="5648396" y="154269"/>
            <a:ext cx="1866830" cy="420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F5B3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 </a:t>
            </a:r>
            <a:r>
              <a:rPr lang="en-GB" sz="2300" dirty="0">
                <a:solidFill>
                  <a:srgbClr val="F5B3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Frontend</a:t>
            </a:r>
            <a:endParaRPr sz="2300" dirty="0">
              <a:solidFill>
                <a:srgbClr val="F5B3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8" name="Google Shape;1500;p18">
            <a:extLst>
              <a:ext uri="{FF2B5EF4-FFF2-40B4-BE49-F238E27FC236}">
                <a16:creationId xmlns:a16="http://schemas.microsoft.com/office/drawing/2014/main" id="{A4672EEC-7E38-C60D-37BC-FD505222A86B}"/>
              </a:ext>
            </a:extLst>
          </p:cNvPr>
          <p:cNvSpPr/>
          <p:nvPr/>
        </p:nvSpPr>
        <p:spPr>
          <a:xfrm rot="18784957">
            <a:off x="2700826" y="152526"/>
            <a:ext cx="1701014" cy="985383"/>
          </a:xfrm>
          <a:custGeom>
            <a:avLst/>
            <a:gdLst/>
            <a:ahLst/>
            <a:cxnLst/>
            <a:rect l="l" t="t" r="r" b="b"/>
            <a:pathLst>
              <a:path w="32399" h="17672" extrusionOk="0">
                <a:moveTo>
                  <a:pt x="1" y="0"/>
                </a:moveTo>
                <a:lnTo>
                  <a:pt x="1" y="5985"/>
                </a:lnTo>
                <a:cubicBezTo>
                  <a:pt x="10990" y="5985"/>
                  <a:pt x="20966" y="10451"/>
                  <a:pt x="28186" y="17671"/>
                </a:cubicBezTo>
                <a:lnTo>
                  <a:pt x="32398" y="13459"/>
                </a:lnTo>
                <a:cubicBezTo>
                  <a:pt x="24101" y="5162"/>
                  <a:pt x="12637" y="0"/>
                  <a:pt x="1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DDB3"/>
              </a:solidFill>
            </a:endParaRPr>
          </a:p>
        </p:txBody>
      </p:sp>
      <p:pic>
        <p:nvPicPr>
          <p:cNvPr id="129" name="Picture 2" descr="React icon in a hexagon Royalty Free Vector Image">
            <a:extLst>
              <a:ext uri="{FF2B5EF4-FFF2-40B4-BE49-F238E27FC236}">
                <a16:creationId xmlns:a16="http://schemas.microsoft.com/office/drawing/2014/main" id="{16A461E7-A53D-18E2-C6D8-4EBFDAE6C8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29"/>
          <a:stretch/>
        </p:blipFill>
        <p:spPr bwMode="auto">
          <a:xfrm>
            <a:off x="3035621" y="796473"/>
            <a:ext cx="766240" cy="736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0" name="Google Shape;1535;p18">
            <a:extLst>
              <a:ext uri="{FF2B5EF4-FFF2-40B4-BE49-F238E27FC236}">
                <a16:creationId xmlns:a16="http://schemas.microsoft.com/office/drawing/2014/main" id="{FA76D7D3-B19E-E20C-E361-EB3F89610EF6}"/>
              </a:ext>
            </a:extLst>
          </p:cNvPr>
          <p:cNvSpPr/>
          <p:nvPr/>
        </p:nvSpPr>
        <p:spPr>
          <a:xfrm rot="18833594">
            <a:off x="3155791" y="975647"/>
            <a:ext cx="49064" cy="1041868"/>
          </a:xfrm>
          <a:custGeom>
            <a:avLst/>
            <a:gdLst/>
            <a:ahLst/>
            <a:cxnLst/>
            <a:rect l="l" t="t" r="r" b="b"/>
            <a:pathLst>
              <a:path w="1" h="18685" fill="none" extrusionOk="0">
                <a:moveTo>
                  <a:pt x="1" y="18685"/>
                </a:moveTo>
                <a:lnTo>
                  <a:pt x="1" y="0"/>
                </a:lnTo>
              </a:path>
            </a:pathLst>
          </a:custGeom>
          <a:noFill/>
          <a:ln w="10300" cap="flat" cmpd="sng">
            <a:solidFill>
              <a:srgbClr val="CECEC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1" name="Picture 6" descr="next js&quot; Icon - Download for free – Iconduck">
            <a:extLst>
              <a:ext uri="{FF2B5EF4-FFF2-40B4-BE49-F238E27FC236}">
                <a16:creationId xmlns:a16="http://schemas.microsoft.com/office/drawing/2014/main" id="{98787A21-02DB-BA22-00C1-E02758AB3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830" y="617708"/>
            <a:ext cx="583302" cy="58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2" name="Picture 8">
            <a:extLst>
              <a:ext uri="{FF2B5EF4-FFF2-40B4-BE49-F238E27FC236}">
                <a16:creationId xmlns:a16="http://schemas.microsoft.com/office/drawing/2014/main" id="{9AA69FB4-44FB-51A6-DB8F-9ED9681370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2653" y="770109"/>
            <a:ext cx="1104818" cy="675999"/>
          </a:xfrm>
          <a:prstGeom prst="rect">
            <a:avLst/>
          </a:prstGeom>
        </p:spPr>
      </p:pic>
      <p:pic>
        <p:nvPicPr>
          <p:cNvPr id="133" name="Picture 10" descr="How to get started with MongoDB in 10 minutes | by Navindu Jayatilake |  We've moved to freeCodeCamp.org/news | Medium">
            <a:extLst>
              <a:ext uri="{FF2B5EF4-FFF2-40B4-BE49-F238E27FC236}">
                <a16:creationId xmlns:a16="http://schemas.microsoft.com/office/drawing/2014/main" id="{28914F4A-B0A6-F8FC-C19C-0038B137F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5573" y="1606626"/>
            <a:ext cx="906053" cy="90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4" name="Picture 12" descr="A Partnership to Bring Open Annotation to eBooks : Hypothesis">
            <a:extLst>
              <a:ext uri="{FF2B5EF4-FFF2-40B4-BE49-F238E27FC236}">
                <a16:creationId xmlns:a16="http://schemas.microsoft.com/office/drawing/2014/main" id="{587B2662-428C-76B5-112E-7E8904204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395" y="2631835"/>
            <a:ext cx="534414" cy="73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5" name="Picture 14" descr="BCryptNet - Overview (O11) | OutSystems">
            <a:extLst>
              <a:ext uri="{FF2B5EF4-FFF2-40B4-BE49-F238E27FC236}">
                <a16:creationId xmlns:a16="http://schemas.microsoft.com/office/drawing/2014/main" id="{59DBF0F4-5C69-5C6C-8F89-4F17BECFB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609" y="3391804"/>
            <a:ext cx="536845" cy="53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6" name="Picture 16" descr="Apps Figma&quot; Icon - Download for free – Iconduck">
            <a:extLst>
              <a:ext uri="{FF2B5EF4-FFF2-40B4-BE49-F238E27FC236}">
                <a16:creationId xmlns:a16="http://schemas.microsoft.com/office/drawing/2014/main" id="{9AFD748A-287C-2803-15D8-5713E7585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227" y="3783730"/>
            <a:ext cx="763800" cy="76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Google Shape;1548;p18"/>
          <p:cNvSpPr txBox="1"/>
          <p:nvPr/>
        </p:nvSpPr>
        <p:spPr>
          <a:xfrm>
            <a:off x="6165822" y="4290061"/>
            <a:ext cx="1925850" cy="420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 smtClean="0">
                <a:solidFill>
                  <a:srgbClr val="0070C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</a:t>
            </a:r>
            <a:r>
              <a:rPr lang="bg-BG" sz="2300" dirty="0" smtClean="0">
                <a:solidFill>
                  <a:srgbClr val="0070C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</a:t>
            </a:r>
            <a:r>
              <a:rPr lang="en" sz="2300" dirty="0" smtClean="0">
                <a:solidFill>
                  <a:srgbClr val="0070C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</a:t>
            </a:r>
            <a:r>
              <a:rPr lang="bg-BG" sz="2300" dirty="0" smtClean="0">
                <a:solidFill>
                  <a:srgbClr val="0070C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Тестове</a:t>
            </a:r>
            <a:endParaRPr sz="2300" dirty="0">
              <a:solidFill>
                <a:srgbClr val="0070C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8" name="Google Shape;1540;p18"/>
          <p:cNvSpPr/>
          <p:nvPr/>
        </p:nvSpPr>
        <p:spPr>
          <a:xfrm rot="2800529">
            <a:off x="2633784" y="4063623"/>
            <a:ext cx="1806554" cy="927869"/>
          </a:xfrm>
          <a:custGeom>
            <a:avLst/>
            <a:gdLst/>
            <a:ahLst/>
            <a:cxnLst/>
            <a:rect l="l" t="t" r="r" b="b"/>
            <a:pathLst>
              <a:path w="32399" h="17673" extrusionOk="0">
                <a:moveTo>
                  <a:pt x="28186" y="1"/>
                </a:moveTo>
                <a:cubicBezTo>
                  <a:pt x="20966" y="7221"/>
                  <a:pt x="10990" y="11687"/>
                  <a:pt x="1" y="11687"/>
                </a:cubicBezTo>
                <a:lnTo>
                  <a:pt x="1" y="17672"/>
                </a:lnTo>
                <a:cubicBezTo>
                  <a:pt x="12637" y="17672"/>
                  <a:pt x="24101" y="12510"/>
                  <a:pt x="32398" y="4213"/>
                </a:cubicBezTo>
                <a:lnTo>
                  <a:pt x="28186" y="1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533;p18"/>
          <p:cNvSpPr/>
          <p:nvPr/>
        </p:nvSpPr>
        <p:spPr>
          <a:xfrm rot="2568365" flipH="1">
            <a:off x="3046681" y="3396824"/>
            <a:ext cx="302790" cy="801060"/>
          </a:xfrm>
          <a:custGeom>
            <a:avLst/>
            <a:gdLst/>
            <a:ahLst/>
            <a:cxnLst/>
            <a:rect l="l" t="t" r="r" b="b"/>
            <a:pathLst>
              <a:path w="1" h="18686" fill="none" extrusionOk="0">
                <a:moveTo>
                  <a:pt x="1" y="18686"/>
                </a:moveTo>
                <a:lnTo>
                  <a:pt x="1" y="1"/>
                </a:lnTo>
              </a:path>
            </a:pathLst>
          </a:custGeom>
          <a:noFill/>
          <a:ln w="10300" cap="flat" cmpd="sng">
            <a:solidFill>
              <a:srgbClr val="CECEC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Postman | LinkedIn"/>
          <p:cNvPicPr>
            <a:picLocks noChangeAspect="1" noChangeArrowheads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474" y="3731683"/>
            <a:ext cx="712897" cy="71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Graphic 5" descr="Share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96DAC541-7B7A-43D3-8B79-37D633B846F1}">
                <asvg:svgBlip xmlns="" xmlns:asvg="http://schemas.microsoft.com/office/drawing/2016/SVG/main" r:embed="rId13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sp>
        <p:nvSpPr>
          <p:cNvPr id="65" name="Google Shape;720;p43">
            <a:extLst>
              <a:ext uri="{FF2B5EF4-FFF2-40B4-BE49-F238E27FC236}">
                <a16:creationId xmlns:a16="http://schemas.microsoft.com/office/drawing/2014/main" id="{F5DD2DFC-CEFB-409F-3F95-7823BC4D52B1}"/>
              </a:ext>
            </a:extLst>
          </p:cNvPr>
          <p:cNvSpPr txBox="1">
            <a:spLocks/>
          </p:cNvSpPr>
          <p:nvPr/>
        </p:nvSpPr>
        <p:spPr>
          <a:xfrm>
            <a:off x="-1955035" y="2493711"/>
            <a:ext cx="6945162" cy="621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6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bg-BG" sz="3200" dirty="0" smtClean="0"/>
              <a:t>Използвани</a:t>
            </a:r>
          </a:p>
          <a:p>
            <a:r>
              <a:rPr lang="bg-BG" sz="3200" dirty="0" smtClean="0"/>
              <a:t>технологии</a:t>
            </a:r>
            <a:endParaRPr lang="ru-RU" sz="3200" dirty="0"/>
          </a:p>
        </p:txBody>
      </p:sp>
      <p:pic>
        <p:nvPicPr>
          <p:cNvPr id="66" name="Graphic 6" descr="Web design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=""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8219071" y="4239311"/>
            <a:ext cx="813160" cy="81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81776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3"/>
          <p:cNvSpPr txBox="1">
            <a:spLocks noGrp="1"/>
          </p:cNvSpPr>
          <p:nvPr>
            <p:ph type="subTitle" idx="1"/>
          </p:nvPr>
        </p:nvSpPr>
        <p:spPr>
          <a:xfrm>
            <a:off x="1848979" y="1550919"/>
            <a:ext cx="5548142" cy="27961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Изисквания за изпълнение на проекта: Node.js</a:t>
            </a: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K</a:t>
            </a:r>
            <a:r>
              <a:rPr lang="bg-BG" sz="1700" dirty="0" err="1" smtClean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лонирайте</a:t>
            </a:r>
            <a:r>
              <a:rPr lang="bg-BG" sz="1700" dirty="0" smtClean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 </a:t>
            </a:r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проекта на вашата локална </a:t>
            </a:r>
            <a:r>
              <a:rPr lang="bg-BG" sz="1700" dirty="0" smtClean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машина.</a:t>
            </a:r>
            <a:endParaRPr lang="bg-BG" sz="1700" dirty="0">
              <a:solidFill>
                <a:srgbClr val="000000"/>
              </a:solidFill>
              <a:latin typeface="Fira Sans Medium"/>
              <a:ea typeface="Arial"/>
              <a:cs typeface="Arial"/>
            </a:endParaRP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Отворете проекта, като използвате желаната от вас </a:t>
            </a:r>
            <a:r>
              <a:rPr lang="bg-BG" sz="1700" dirty="0" smtClean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среда.</a:t>
            </a:r>
            <a:endParaRPr lang="bg-BG" sz="1700" dirty="0">
              <a:solidFill>
                <a:srgbClr val="000000"/>
              </a:solidFill>
              <a:latin typeface="Fira Sans Medium"/>
              <a:ea typeface="Arial"/>
              <a:cs typeface="Arial"/>
            </a:endParaRP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Напишете в конзолата: </a:t>
            </a:r>
            <a:r>
              <a:rPr lang="bg-BG" sz="1700" dirty="0" err="1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npm</a:t>
            </a:r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 </a:t>
            </a:r>
            <a:r>
              <a:rPr lang="bg-BG" sz="1700" dirty="0" err="1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install</a:t>
            </a:r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 (който инсталира всички необходими библиотеки</a:t>
            </a:r>
            <a:r>
              <a:rPr lang="bg-BG" sz="1700" dirty="0" smtClean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).</a:t>
            </a:r>
            <a:endParaRPr lang="bg-BG" sz="1700" dirty="0">
              <a:solidFill>
                <a:srgbClr val="000000"/>
              </a:solidFill>
              <a:latin typeface="Fira Sans Medium"/>
              <a:ea typeface="Arial"/>
              <a:cs typeface="Arial"/>
            </a:endParaRP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След като инсталацията приключи, напишете: </a:t>
            </a:r>
            <a:r>
              <a:rPr lang="bg-BG" sz="1700" dirty="0" err="1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npm</a:t>
            </a:r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 </a:t>
            </a:r>
            <a:r>
              <a:rPr lang="bg-BG" sz="1700" dirty="0" err="1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run</a:t>
            </a:r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 </a:t>
            </a:r>
            <a:r>
              <a:rPr lang="bg-BG" sz="1700" dirty="0" err="1" smtClean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dev</a:t>
            </a:r>
            <a:r>
              <a:rPr lang="bg-BG" sz="1700" dirty="0" smtClean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.</a:t>
            </a:r>
            <a:endParaRPr lang="bg-BG" sz="1700" dirty="0">
              <a:solidFill>
                <a:srgbClr val="000000"/>
              </a:solidFill>
              <a:latin typeface="Fira Sans Medium"/>
              <a:ea typeface="Arial"/>
              <a:cs typeface="Arial"/>
            </a:endParaRP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bg-BG" sz="1700" dirty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Отворете в </a:t>
            </a:r>
            <a:r>
              <a:rPr lang="bg-BG" sz="1700" dirty="0" smtClean="0">
                <a:solidFill>
                  <a:srgbClr val="000000"/>
                </a:solidFill>
                <a:latin typeface="Fira Sans Medium"/>
                <a:ea typeface="Arial"/>
                <a:cs typeface="Arial"/>
              </a:rPr>
              <a:t>браузър.</a:t>
            </a:r>
            <a:endParaRPr lang="bg-BG" sz="1700" dirty="0">
              <a:solidFill>
                <a:srgbClr val="000000"/>
              </a:solidFill>
              <a:latin typeface="Fira Sans Medium"/>
              <a:ea typeface="Arial"/>
              <a:cs typeface="Arial"/>
            </a:endParaRPr>
          </a:p>
        </p:txBody>
      </p:sp>
      <p:sp>
        <p:nvSpPr>
          <p:cNvPr id="30" name="Google Shape;720;p43">
            <a:extLst>
              <a:ext uri="{FF2B5EF4-FFF2-40B4-BE49-F238E27FC236}">
                <a16:creationId xmlns:a16="http://schemas.microsoft.com/office/drawing/2014/main" id="{F5DD2DFC-CEFB-409F-3F95-7823BC4D52B1}"/>
              </a:ext>
            </a:extLst>
          </p:cNvPr>
          <p:cNvSpPr txBox="1">
            <a:spLocks/>
          </p:cNvSpPr>
          <p:nvPr/>
        </p:nvSpPr>
        <p:spPr>
          <a:xfrm>
            <a:off x="991142" y="304306"/>
            <a:ext cx="6945162" cy="621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60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xo"/>
              <a:buNone/>
              <a:defRPr sz="96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bg-BG" sz="3200" dirty="0"/>
              <a:t>Описание на приложението</a:t>
            </a:r>
            <a:endParaRPr lang="ru-RU" sz="3200" dirty="0"/>
          </a:p>
        </p:txBody>
      </p:sp>
      <p:pic>
        <p:nvPicPr>
          <p:cNvPr id="29" name="Graphic 5" descr="Shar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349ECD4C-CB0A-9E4F-54C7-D65918F2F8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16958" t="34322" r="53675" b="32294"/>
          <a:stretch/>
        </p:blipFill>
        <p:spPr>
          <a:xfrm>
            <a:off x="8232130" y="0"/>
            <a:ext cx="814287" cy="925642"/>
          </a:xfrm>
          <a:prstGeom prst="rect">
            <a:avLst/>
          </a:prstGeom>
        </p:spPr>
      </p:pic>
      <p:pic>
        <p:nvPicPr>
          <p:cNvPr id="31" name="Graphic 6" descr="Web design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0D767198-C9F1-4CF7-306D-282B1EDA8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19071" y="4239311"/>
            <a:ext cx="813160" cy="81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43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me Designer Portfolio by Sliesgo">
  <a:themeElements>
    <a:clrScheme name="Simple Light">
      <a:dk1>
        <a:srgbClr val="310770"/>
      </a:dk1>
      <a:lt1>
        <a:srgbClr val="F4FFF9"/>
      </a:lt1>
      <a:dk2>
        <a:srgbClr val="4545DA"/>
      </a:dk2>
      <a:lt2>
        <a:srgbClr val="9900FF"/>
      </a:lt2>
      <a:accent1>
        <a:srgbClr val="E742FE"/>
      </a:accent1>
      <a:accent2>
        <a:srgbClr val="ECC1E5"/>
      </a:accent2>
      <a:accent3>
        <a:srgbClr val="CBF7E9"/>
      </a:accent3>
      <a:accent4>
        <a:srgbClr val="FFFFFF"/>
      </a:accent4>
      <a:accent5>
        <a:srgbClr val="FFFFFF"/>
      </a:accent5>
      <a:accent6>
        <a:srgbClr val="FFFFFF"/>
      </a:accent6>
      <a:hlink>
        <a:srgbClr val="31077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233</Words>
  <Application>Microsoft Office PowerPoint</Application>
  <PresentationFormat>Презентация на цял екран (16:9)</PresentationFormat>
  <Paragraphs>57</Paragraphs>
  <Slides>12</Slides>
  <Notes>12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10</vt:i4>
      </vt:variant>
      <vt:variant>
        <vt:lpstr>Тема</vt:lpstr>
      </vt:variant>
      <vt:variant>
        <vt:i4>2</vt:i4>
      </vt:variant>
      <vt:variant>
        <vt:lpstr>Заглавия на слайдовете</vt:lpstr>
      </vt:variant>
      <vt:variant>
        <vt:i4>12</vt:i4>
      </vt:variant>
    </vt:vector>
  </HeadingPairs>
  <TitlesOfParts>
    <vt:vector size="24" baseType="lpstr">
      <vt:lpstr>Wingdings</vt:lpstr>
      <vt:lpstr>Exo</vt:lpstr>
      <vt:lpstr>Fira Sans Extra Condensed Medium</vt:lpstr>
      <vt:lpstr>Calibri</vt:lpstr>
      <vt:lpstr>Fira Sans Medium</vt:lpstr>
      <vt:lpstr>Symbol</vt:lpstr>
      <vt:lpstr>Raleway</vt:lpstr>
      <vt:lpstr>Nunito Light</vt:lpstr>
      <vt:lpstr>Arial</vt:lpstr>
      <vt:lpstr>Archivo</vt:lpstr>
      <vt:lpstr>Technology Infographics by Slidesgo</vt:lpstr>
      <vt:lpstr>Game Designer Portfolio by Sliesgo</vt:lpstr>
      <vt:lpstr>Презентация на PowerPoint</vt:lpstr>
      <vt:lpstr>Автори </vt:lpstr>
      <vt:lpstr>Съдържание</vt:lpstr>
      <vt:lpstr>Цели </vt:lpstr>
      <vt:lpstr>Основни етапи в реализирането на проекта</vt:lpstr>
      <vt:lpstr>Структура </vt:lpstr>
      <vt:lpstr>Ниво на сложност и предизвикателства при разработка</vt:lpstr>
      <vt:lpstr>Презентация на PowerPoint</vt:lpstr>
      <vt:lpstr>Презентация на PowerPoint</vt:lpstr>
      <vt:lpstr>Презентация на PowerPoint</vt:lpstr>
      <vt:lpstr>Демонстрация</vt:lpstr>
      <vt:lpstr>Благодарим за вниманието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Doriana Petkova</dc:creator>
  <cp:lastModifiedBy>V122</cp:lastModifiedBy>
  <cp:revision>23</cp:revision>
  <dcterms:modified xsi:type="dcterms:W3CDTF">2025-02-27T12:13:04Z</dcterms:modified>
</cp:coreProperties>
</file>